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80" r:id="rId2"/>
    <p:sldId id="281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56" r:id="rId11"/>
    <p:sldId id="291" r:id="rId12"/>
    <p:sldId id="292" r:id="rId13"/>
    <p:sldId id="265" r:id="rId14"/>
    <p:sldId id="293" r:id="rId15"/>
    <p:sldId id="29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96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384D84-C704-324B-81A0-EA0EFDD43529}" type="datetimeFigureOut">
              <a:rPr lang="en-US" smtClean="0"/>
              <a:t>11/4/20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051CC-AFA1-0445-9FC6-C614DDD8A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5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2ED9D-9D0A-9A47-816C-B9198413C5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98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4887E2A-C6E5-5042-9D54-3A99C8B3950B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A0FE96E-7BA5-AF4D-A051-F22B11B14D5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4938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7E2A-C6E5-5042-9D54-3A99C8B3950B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E96E-7BA5-AF4D-A051-F22B11B14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70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7E2A-C6E5-5042-9D54-3A99C8B3950B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E96E-7BA5-AF4D-A051-F22B11B14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84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7E2A-C6E5-5042-9D54-3A99C8B3950B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E96E-7BA5-AF4D-A051-F22B11B14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4887E2A-C6E5-5042-9D54-3A99C8B3950B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A0FE96E-7BA5-AF4D-A051-F22B11B14D5F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6881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7E2A-C6E5-5042-9D54-3A99C8B3950B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E96E-7BA5-AF4D-A051-F22B11B14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7E2A-C6E5-5042-9D54-3A99C8B3950B}" type="datetimeFigureOut">
              <a:rPr lang="en-US" smtClean="0"/>
              <a:t>11/4/20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E96E-7BA5-AF4D-A051-F22B11B14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617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7E2A-C6E5-5042-9D54-3A99C8B3950B}" type="datetimeFigureOut">
              <a:rPr lang="en-US" smtClean="0"/>
              <a:t>11/4/20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E96E-7BA5-AF4D-A051-F22B11B14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92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87E2A-C6E5-5042-9D54-3A99C8B3950B}" type="datetimeFigureOut">
              <a:rPr lang="en-US" smtClean="0"/>
              <a:t>11/4/20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E96E-7BA5-AF4D-A051-F22B11B14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30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A4887E2A-C6E5-5042-9D54-3A99C8B3950B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0A0FE96E-7BA5-AF4D-A051-F22B11B14D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1754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A4887E2A-C6E5-5042-9D54-3A99C8B3950B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0A0FE96E-7BA5-AF4D-A051-F22B11B14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5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4887E2A-C6E5-5042-9D54-3A99C8B3950B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A0FE96E-7BA5-AF4D-A051-F22B11B14D5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511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hyperlink" Target="https://pxhere.com/en/photo/856342" TargetMode="External"/><Relationship Id="rId7" Type="http://schemas.openxmlformats.org/officeDocument/2006/relationships/hyperlink" Target="https://mandogtruck.wordpress.com/natures-inspiration/discover-earth-2-endangered-animals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hyperlink" Target="https://pxhere.com/en/photo/1370801" TargetMode="External"/><Relationship Id="rId4" Type="http://schemas.openxmlformats.org/officeDocument/2006/relationships/image" Target="../media/image11.jpg!d"/><Relationship Id="rId9" Type="http://schemas.openxmlformats.org/officeDocument/2006/relationships/hyperlink" Target="https://pxhere.com/en/photo/598208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88A62-2283-D046-A97D-B88FF594C1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Go-</a:t>
            </a:r>
            <a:r>
              <a:rPr lang="en-US" altLang="zh-CN" dirty="0" err="1"/>
              <a:t>Nogo</a:t>
            </a:r>
            <a:r>
              <a:rPr lang="zh-CN" altLang="en-US" dirty="0"/>
              <a:t> </a:t>
            </a:r>
            <a:r>
              <a:rPr lang="en-US" altLang="zh-CN" dirty="0"/>
              <a:t>task!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A7C74-D392-2C45-9612-1B4F035DA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5045" y="4751097"/>
            <a:ext cx="8347852" cy="1323882"/>
          </a:xfrm>
        </p:spPr>
        <p:txBody>
          <a:bodyPr>
            <a:normAutofit lnSpcReduction="10000"/>
          </a:bodyPr>
          <a:lstStyle/>
          <a:p>
            <a:r>
              <a:rPr lang="en-US" altLang="zh-CN" cap="none" dirty="0"/>
              <a:t>This</a:t>
            </a:r>
            <a:r>
              <a:rPr lang="zh-CN" altLang="en-US" cap="none" dirty="0"/>
              <a:t> </a:t>
            </a:r>
            <a:r>
              <a:rPr lang="en-US" altLang="zh-CN" cap="none" dirty="0"/>
              <a:t>presentation</a:t>
            </a:r>
            <a:r>
              <a:rPr lang="zh-CN" altLang="en-US" cap="none" dirty="0"/>
              <a:t> </a:t>
            </a:r>
            <a:r>
              <a:rPr lang="en-US" altLang="zh-CN" cap="none" dirty="0"/>
              <a:t>includes</a:t>
            </a:r>
            <a:r>
              <a:rPr lang="zh-CN" altLang="en-US" cap="none" dirty="0"/>
              <a:t> </a:t>
            </a:r>
            <a:r>
              <a:rPr lang="en-US" altLang="zh-CN" cap="none" dirty="0"/>
              <a:t>instructions</a:t>
            </a:r>
            <a:r>
              <a:rPr lang="zh-CN" altLang="en-US" cap="none" dirty="0"/>
              <a:t> </a:t>
            </a:r>
            <a:r>
              <a:rPr lang="en-US" altLang="zh-CN" cap="none" dirty="0"/>
              <a:t>in</a:t>
            </a:r>
            <a:r>
              <a:rPr lang="zh-CN" altLang="en-US" cap="none" dirty="0"/>
              <a:t> </a:t>
            </a:r>
            <a:r>
              <a:rPr lang="en-US" altLang="zh-CN" cap="none" dirty="0"/>
              <a:t>the</a:t>
            </a:r>
            <a:r>
              <a:rPr lang="zh-CN" altLang="en-US" cap="none" dirty="0"/>
              <a:t> </a:t>
            </a:r>
            <a:r>
              <a:rPr lang="en-US" altLang="zh-CN" cap="none" dirty="0"/>
              <a:t>order</a:t>
            </a:r>
            <a:r>
              <a:rPr lang="zh-CN" altLang="en-US" cap="none" dirty="0"/>
              <a:t> </a:t>
            </a:r>
            <a:r>
              <a:rPr lang="en-US" altLang="zh-CN" cap="none" dirty="0"/>
              <a:t>that</a:t>
            </a:r>
            <a:r>
              <a:rPr lang="zh-CN" altLang="en-US" cap="none" dirty="0"/>
              <a:t> </a:t>
            </a:r>
            <a:r>
              <a:rPr lang="en-US" altLang="zh-CN" cap="none" dirty="0"/>
              <a:t>they</a:t>
            </a:r>
            <a:r>
              <a:rPr lang="zh-CN" altLang="en-US" cap="none" dirty="0"/>
              <a:t> </a:t>
            </a:r>
            <a:r>
              <a:rPr lang="en-US" altLang="zh-CN" cap="none" dirty="0"/>
              <a:t>will</a:t>
            </a:r>
            <a:r>
              <a:rPr lang="zh-CN" altLang="en-US" cap="none" dirty="0"/>
              <a:t> </a:t>
            </a:r>
            <a:r>
              <a:rPr lang="en-US" altLang="zh-CN" cap="none" dirty="0"/>
              <a:t>appear.</a:t>
            </a:r>
            <a:r>
              <a:rPr lang="zh-CN" altLang="en-US" cap="none" dirty="0"/>
              <a:t> </a:t>
            </a:r>
            <a:endParaRPr lang="en-US" altLang="zh-CN" cap="none" dirty="0"/>
          </a:p>
          <a:p>
            <a:r>
              <a:rPr lang="en-US" altLang="zh-CN" cap="none" dirty="0"/>
              <a:t>This</a:t>
            </a:r>
            <a:r>
              <a:rPr lang="zh-CN" altLang="en-US" cap="none" dirty="0"/>
              <a:t> </a:t>
            </a:r>
            <a:r>
              <a:rPr lang="en-US" altLang="zh-CN" cap="none" dirty="0"/>
              <a:t>front</a:t>
            </a:r>
            <a:r>
              <a:rPr lang="zh-CN" altLang="en-US" cap="none" dirty="0"/>
              <a:t> </a:t>
            </a:r>
            <a:r>
              <a:rPr lang="en-US" altLang="zh-CN" cap="none" dirty="0"/>
              <a:t>page</a:t>
            </a:r>
            <a:r>
              <a:rPr lang="zh-CN" altLang="en-US" cap="none" dirty="0"/>
              <a:t> </a:t>
            </a:r>
            <a:r>
              <a:rPr lang="en-US" altLang="zh-CN" cap="none" dirty="0"/>
              <a:t>is</a:t>
            </a:r>
            <a:r>
              <a:rPr lang="zh-CN" altLang="en-US" cap="none" dirty="0"/>
              <a:t> </a:t>
            </a:r>
            <a:r>
              <a:rPr lang="en-US" altLang="zh-CN" cap="none" dirty="0"/>
              <a:t>not</a:t>
            </a:r>
            <a:r>
              <a:rPr lang="zh-CN" altLang="en-US" cap="none" dirty="0"/>
              <a:t> </a:t>
            </a:r>
            <a:r>
              <a:rPr lang="en-US" altLang="zh-CN" cap="none" dirty="0"/>
              <a:t>included</a:t>
            </a:r>
            <a:r>
              <a:rPr lang="zh-CN" altLang="en-US" cap="none" dirty="0"/>
              <a:t> </a:t>
            </a:r>
            <a:r>
              <a:rPr lang="en-US" altLang="zh-CN" cap="none" dirty="0"/>
              <a:t>in</a:t>
            </a:r>
            <a:r>
              <a:rPr lang="zh-CN" altLang="en-US" cap="none" dirty="0"/>
              <a:t> </a:t>
            </a:r>
            <a:r>
              <a:rPr lang="en-US" altLang="zh-CN" cap="none" dirty="0"/>
              <a:t>the</a:t>
            </a:r>
            <a:r>
              <a:rPr lang="zh-CN" altLang="en-US" cap="none" dirty="0"/>
              <a:t> </a:t>
            </a:r>
            <a:r>
              <a:rPr lang="en-US" altLang="zh-CN" cap="none" dirty="0"/>
              <a:t>experiment.</a:t>
            </a:r>
          </a:p>
        </p:txBody>
      </p:sp>
    </p:spTree>
    <p:extLst>
      <p:ext uri="{BB962C8B-B14F-4D97-AF65-F5344CB8AC3E}">
        <p14:creationId xmlns:p14="http://schemas.microsoft.com/office/powerpoint/2010/main" val="1764114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A0F60-9A85-1749-A92F-8EF41E9BB3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cap="none" dirty="0"/>
              <a:t>Let’s</a:t>
            </a:r>
            <a:r>
              <a:rPr lang="zh-CN" altLang="en-US" cap="none" dirty="0"/>
              <a:t> </a:t>
            </a:r>
            <a:r>
              <a:rPr lang="en-US" altLang="zh-CN" cap="none" dirty="0"/>
              <a:t>walk</a:t>
            </a:r>
            <a:r>
              <a:rPr lang="zh-CN" altLang="en-US" cap="none" dirty="0"/>
              <a:t> </a:t>
            </a:r>
            <a:r>
              <a:rPr lang="en-US" altLang="zh-CN" cap="none" dirty="0"/>
              <a:t>it</a:t>
            </a:r>
            <a:r>
              <a:rPr lang="zh-CN" altLang="en-US" cap="none" dirty="0"/>
              <a:t> </a:t>
            </a:r>
            <a:r>
              <a:rPr lang="en-US" altLang="zh-CN" cap="none" dirty="0"/>
              <a:t>through!</a:t>
            </a:r>
            <a:endParaRPr lang="en-US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90D0B-F282-3247-8E6C-A8A6518F58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10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08C66-6CA6-3043-BD84-E8BBE1E9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7BD95EE4-40E8-5E4B-8DB7-4A7E983BB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894" y="228600"/>
            <a:ext cx="8263889" cy="64008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A868D5-331E-8341-BFEE-95D0E2C32EB2}"/>
              </a:ext>
            </a:extLst>
          </p:cNvPr>
          <p:cNvSpPr txBox="1"/>
          <p:nvPr/>
        </p:nvSpPr>
        <p:spPr>
          <a:xfrm>
            <a:off x="5400675" y="382385"/>
            <a:ext cx="2368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Screenshot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25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D14D1-1E3B-364F-9AC2-F9F61AC4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1031A-A04A-204A-BED4-7A357297D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A424EEC-4F6B-8D4E-AC7B-B55607C4B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50" y="727850"/>
            <a:ext cx="11823700" cy="5702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073765-3A33-7549-8DC5-4F3BF2492979}"/>
              </a:ext>
            </a:extLst>
          </p:cNvPr>
          <p:cNvSpPr txBox="1"/>
          <p:nvPr/>
        </p:nvSpPr>
        <p:spPr>
          <a:xfrm>
            <a:off x="5156444" y="793742"/>
            <a:ext cx="2368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Screenshot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699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E935-31B2-7F48-8253-8251776AC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7D6EF-050C-3E4C-B843-121BFB51D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There is a time limit within which you must </a:t>
            </a:r>
            <a:r>
              <a:rPr lang="en-US" altLang="zh-CN" sz="3200" dirty="0"/>
              <a:t>press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red</a:t>
            </a:r>
            <a:r>
              <a:rPr lang="zh-CN" altLang="en-US" sz="3200" dirty="0"/>
              <a:t> </a:t>
            </a:r>
            <a:r>
              <a:rPr lang="en-US" altLang="zh-CN" sz="3200" dirty="0"/>
              <a:t>button</a:t>
            </a:r>
            <a:r>
              <a:rPr lang="en-US" sz="3200" dirty="0"/>
              <a:t> (</a:t>
            </a:r>
            <a:r>
              <a:rPr lang="en-US" altLang="zh-CN" sz="3200" dirty="0"/>
              <a:t>1</a:t>
            </a:r>
            <a:r>
              <a:rPr lang="zh-CN" altLang="en-US" sz="3200" dirty="0"/>
              <a:t> </a:t>
            </a:r>
            <a:r>
              <a:rPr lang="en-US" altLang="zh-CN" sz="3200" dirty="0"/>
              <a:t>SECOND).</a:t>
            </a:r>
            <a:r>
              <a:rPr lang="zh-CN" altLang="en-US" sz="3200" dirty="0"/>
              <a:t> </a:t>
            </a:r>
            <a:r>
              <a:rPr lang="en-US" sz="3200" dirty="0"/>
              <a:t>Remember, you can </a:t>
            </a:r>
            <a:r>
              <a:rPr lang="en-US" altLang="zh-CN" sz="3200" dirty="0"/>
              <a:t>CHOOSE</a:t>
            </a:r>
            <a:r>
              <a:rPr lang="en-US" sz="3200" dirty="0"/>
              <a:t> to </a:t>
            </a:r>
            <a:r>
              <a:rPr lang="en-US" altLang="zh-CN" sz="3200" dirty="0"/>
              <a:t>press</a:t>
            </a:r>
            <a:r>
              <a:rPr lang="en-US" sz="3200" dirty="0"/>
              <a:t> or not. </a:t>
            </a:r>
          </a:p>
          <a:p>
            <a:pPr marL="0" indent="0">
              <a:buNone/>
            </a:pPr>
            <a:r>
              <a:rPr lang="en-US" sz="3200" dirty="0"/>
              <a:t>Sometimes you</a:t>
            </a:r>
            <a:r>
              <a:rPr lang="zh-CN" altLang="en-US" sz="3200" dirty="0"/>
              <a:t> </a:t>
            </a:r>
            <a:r>
              <a:rPr lang="en-US" altLang="zh-CN" sz="3200" dirty="0"/>
              <a:t>will</a:t>
            </a:r>
            <a:r>
              <a:rPr lang="zh-CN" altLang="en-US" sz="3200" dirty="0"/>
              <a:t> </a:t>
            </a:r>
            <a:r>
              <a:rPr lang="en-US" sz="3200" dirty="0"/>
              <a:t>WIN money for doing the right thing, and other times you will AVOID LOSING money for doing the right thing.</a:t>
            </a:r>
          </a:p>
          <a:p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7E879F-657E-914A-83F4-6D8AAB8FDA23}"/>
              </a:ext>
            </a:extLst>
          </p:cNvPr>
          <p:cNvSpPr txBox="1"/>
          <p:nvPr/>
        </p:nvSpPr>
        <p:spPr>
          <a:xfrm>
            <a:off x="4569136" y="6235580"/>
            <a:ext cx="354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Press</a:t>
            </a:r>
            <a:r>
              <a:rPr lang="zh-CN" altLang="en-US" sz="2400" dirty="0"/>
              <a:t> </a:t>
            </a:r>
            <a:r>
              <a:rPr lang="en-US" altLang="zh-CN" sz="2400" dirty="0"/>
              <a:t>spacebar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continue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9441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69D26-8DDB-7644-8F17-CBB54F1BB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1E451-A020-854D-B36A-ED736DA47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A6E0115E-C1F3-0E4E-B9C8-858B97F9D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48" y="0"/>
            <a:ext cx="612058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FE5AE4-8793-9A41-9DC7-DDCB8E514051}"/>
              </a:ext>
            </a:extLst>
          </p:cNvPr>
          <p:cNvSpPr txBox="1"/>
          <p:nvPr/>
        </p:nvSpPr>
        <p:spPr>
          <a:xfrm>
            <a:off x="2838084" y="197719"/>
            <a:ext cx="700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Screenshot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online;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followed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button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thumb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82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8BEC0-587C-BE42-8823-74132D1B2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622417"/>
            <a:ext cx="10178322" cy="1492132"/>
          </a:xfrm>
        </p:spPr>
        <p:txBody>
          <a:bodyPr>
            <a:normAutofit/>
          </a:bodyPr>
          <a:lstStyle/>
          <a:p>
            <a:pPr algn="ctr"/>
            <a:r>
              <a:rPr lang="en-US" altLang="zh-CN" sz="6600" cap="none" dirty="0"/>
              <a:t>Well</a:t>
            </a:r>
            <a:r>
              <a:rPr lang="zh-CN" altLang="en-US" sz="6600" cap="none" dirty="0"/>
              <a:t> </a:t>
            </a:r>
            <a:r>
              <a:rPr lang="en-US" altLang="zh-CN" sz="6600" cap="none" dirty="0"/>
              <a:t>done!</a:t>
            </a: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6A517-6773-3647-94E9-D875102A1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114549"/>
            <a:ext cx="10178322" cy="3593591"/>
          </a:xfrm>
        </p:spPr>
        <p:txBody>
          <a:bodyPr>
            <a:noAutofit/>
          </a:bodyPr>
          <a:lstStyle/>
          <a:p>
            <a:r>
              <a:rPr lang="en-US" sz="3200" dirty="0"/>
              <a:t>You’ll now do some </a:t>
            </a:r>
            <a:r>
              <a:rPr lang="en-US" altLang="zh-CN" sz="3200" dirty="0"/>
              <a:t>practice</a:t>
            </a:r>
            <a:r>
              <a:rPr lang="en-US" sz="3200" dirty="0"/>
              <a:t> in which we</a:t>
            </a:r>
            <a:r>
              <a:rPr lang="en-US" altLang="zh-CN" sz="3200" dirty="0"/>
              <a:t>’ll</a:t>
            </a:r>
            <a:r>
              <a:rPr lang="zh-CN" altLang="en-US" sz="3200" dirty="0"/>
              <a:t> </a:t>
            </a:r>
            <a:r>
              <a:rPr lang="en-US" altLang="zh-CN" sz="3200" dirty="0"/>
              <a:t>tell</a:t>
            </a:r>
            <a:r>
              <a:rPr lang="zh-CN" altLang="en-US" sz="3200" dirty="0"/>
              <a:t> </a:t>
            </a:r>
            <a:r>
              <a:rPr lang="en-US" sz="3200" dirty="0"/>
              <a:t>you which </a:t>
            </a:r>
            <a:r>
              <a:rPr lang="en-US" altLang="zh-CN" sz="3200" dirty="0"/>
              <a:t>animals</a:t>
            </a:r>
            <a:r>
              <a:rPr lang="en-US" sz="3200" dirty="0"/>
              <a:t> you need to PRESS and NOT PRESS</a:t>
            </a:r>
            <a:r>
              <a:rPr lang="zh-CN" altLang="en-US" sz="3200" dirty="0"/>
              <a:t> </a:t>
            </a:r>
            <a:r>
              <a:rPr lang="en-US" altLang="zh-CN" sz="3200" dirty="0"/>
              <a:t>for.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sz="3200" dirty="0"/>
              <a:t>the real </a:t>
            </a:r>
            <a:r>
              <a:rPr lang="en-US" altLang="zh-CN" sz="3200" dirty="0"/>
              <a:t>game</a:t>
            </a:r>
            <a:r>
              <a:rPr lang="en-US" sz="3200" dirty="0"/>
              <a:t> you'll have to work this out for yourself.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This part doesn‘t count for money, but in the real </a:t>
            </a:r>
            <a:r>
              <a:rPr lang="en-US" altLang="zh-CN" sz="3200" dirty="0"/>
              <a:t>game</a:t>
            </a:r>
            <a:r>
              <a:rPr lang="zh-CN" altLang="en-US" sz="3200" dirty="0"/>
              <a:t> </a:t>
            </a:r>
            <a:r>
              <a:rPr lang="en-US" altLang="zh-CN" sz="3200" dirty="0"/>
              <a:t>you</a:t>
            </a:r>
            <a:r>
              <a:rPr lang="zh-CN" altLang="en-US" sz="3200" dirty="0"/>
              <a:t> </a:t>
            </a:r>
            <a:r>
              <a:rPr lang="en-US" sz="3200" dirty="0"/>
              <a:t>gain 50</a:t>
            </a:r>
            <a:r>
              <a:rPr lang="zh-CN" altLang="en-US" sz="3200" dirty="0"/>
              <a:t> </a:t>
            </a:r>
            <a:r>
              <a:rPr lang="en-US" sz="3200" dirty="0"/>
              <a:t>p</a:t>
            </a:r>
            <a:r>
              <a:rPr lang="en-US" altLang="zh-CN" sz="3200" dirty="0"/>
              <a:t>oints</a:t>
            </a:r>
            <a:r>
              <a:rPr lang="en-US" sz="3200" dirty="0"/>
              <a:t> every time you see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(stimuli)</a:t>
            </a:r>
            <a:r>
              <a:rPr lang="zh-CN" altLang="en-US" sz="3200" dirty="0"/>
              <a:t> </a:t>
            </a:r>
            <a:r>
              <a:rPr lang="en-US" sz="3200" dirty="0"/>
              <a:t>and lose 50pc</a:t>
            </a:r>
            <a:r>
              <a:rPr lang="zh-CN" altLang="en-US" sz="3200" dirty="0"/>
              <a:t> </a:t>
            </a:r>
            <a:r>
              <a:rPr lang="en-US" sz="3200" dirty="0"/>
              <a:t>for each </a:t>
            </a:r>
            <a:r>
              <a:rPr lang="en-US" altLang="zh-CN" sz="3200" dirty="0"/>
              <a:t>(stimuli)</a:t>
            </a:r>
            <a:r>
              <a:rPr lang="en-US" sz="3200" dirty="0"/>
              <a:t>. These will affect your final earnings.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14660-75D5-D741-9ACB-2E2EA33439B2}"/>
              </a:ext>
            </a:extLst>
          </p:cNvPr>
          <p:cNvSpPr txBox="1"/>
          <p:nvPr/>
        </p:nvSpPr>
        <p:spPr>
          <a:xfrm>
            <a:off x="4310475" y="6241816"/>
            <a:ext cx="4060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Press</a:t>
            </a:r>
            <a:r>
              <a:rPr lang="zh-CN" altLang="en-US" sz="2400" dirty="0"/>
              <a:t> </a:t>
            </a:r>
            <a:r>
              <a:rPr lang="en-US" altLang="zh-CN" sz="2400" dirty="0"/>
              <a:t>spacebar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start</a:t>
            </a:r>
            <a:r>
              <a:rPr lang="zh-CN" altLang="en-US" sz="2400" dirty="0"/>
              <a:t> </a:t>
            </a:r>
            <a:r>
              <a:rPr lang="en-US" altLang="zh-CN" sz="2400" dirty="0"/>
              <a:t>training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26723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02B0C-328B-784B-A56A-08B6EC77F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782697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Welcome</a:t>
            </a:r>
            <a:r>
              <a:rPr lang="zh-CN" altLang="en-US" sz="4400" dirty="0"/>
              <a:t> </a:t>
            </a:r>
            <a:r>
              <a:rPr lang="en-US" altLang="zh-CN" sz="4400" dirty="0"/>
              <a:t>to</a:t>
            </a:r>
            <a:r>
              <a:rPr lang="zh-CN" altLang="en-US" sz="4400" dirty="0"/>
              <a:t> </a:t>
            </a:r>
            <a:r>
              <a:rPr lang="en-US" altLang="zh-CN" sz="4400" dirty="0"/>
              <a:t>the</a:t>
            </a:r>
            <a:r>
              <a:rPr lang="zh-CN" altLang="en-US" sz="4400" dirty="0"/>
              <a:t> </a:t>
            </a:r>
            <a:r>
              <a:rPr lang="en-US" altLang="zh-CN" sz="4400" dirty="0"/>
              <a:t>animal</a:t>
            </a:r>
            <a:r>
              <a:rPr lang="zh-CN" altLang="en-US" sz="4400" dirty="0"/>
              <a:t> </a:t>
            </a:r>
            <a:r>
              <a:rPr lang="en-US" altLang="zh-CN" sz="4400" dirty="0"/>
              <a:t>learning</a:t>
            </a:r>
            <a:r>
              <a:rPr lang="zh-CN" altLang="en-US" sz="4400" dirty="0"/>
              <a:t> </a:t>
            </a:r>
            <a:r>
              <a:rPr lang="en-US" altLang="zh-CN" sz="4400" dirty="0"/>
              <a:t>game!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67B5D-DF2A-1D44-A81D-31B9C3870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81636"/>
            <a:ext cx="10178322" cy="4350829"/>
          </a:xfrm>
        </p:spPr>
        <p:txBody>
          <a:bodyPr>
            <a:normAutofit lnSpcReduction="10000"/>
          </a:bodyPr>
          <a:lstStyle/>
          <a:p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this</a:t>
            </a:r>
            <a:r>
              <a:rPr lang="zh-CN" altLang="en-US" sz="3200" dirty="0"/>
              <a:t> </a:t>
            </a:r>
            <a:r>
              <a:rPr lang="en-US" altLang="zh-CN" sz="3200" dirty="0"/>
              <a:t>game,</a:t>
            </a:r>
            <a:r>
              <a:rPr lang="zh-CN" altLang="en-US" sz="3200" dirty="0"/>
              <a:t> </a:t>
            </a:r>
            <a:r>
              <a:rPr lang="en-US" altLang="zh-CN" sz="3200" dirty="0"/>
              <a:t>you</a:t>
            </a:r>
            <a:r>
              <a:rPr lang="zh-CN" altLang="en-US" sz="3200" dirty="0"/>
              <a:t> </a:t>
            </a:r>
            <a:r>
              <a:rPr lang="en-US" altLang="zh-CN" sz="3200" dirty="0"/>
              <a:t>will</a:t>
            </a:r>
            <a:r>
              <a:rPr lang="zh-CN" altLang="en-US" sz="3200" dirty="0"/>
              <a:t> </a:t>
            </a:r>
            <a:r>
              <a:rPr lang="en-US" altLang="zh-CN" sz="3200" dirty="0"/>
              <a:t>interact</a:t>
            </a:r>
            <a:r>
              <a:rPr lang="zh-CN" altLang="en-US" sz="3200" dirty="0"/>
              <a:t> </a:t>
            </a:r>
            <a:r>
              <a:rPr lang="en-US" altLang="zh-CN" sz="3200" dirty="0"/>
              <a:t>with</a:t>
            </a:r>
            <a:r>
              <a:rPr lang="zh-CN" altLang="en-US" sz="3200" dirty="0"/>
              <a:t> </a:t>
            </a:r>
            <a:r>
              <a:rPr lang="en-US" altLang="zh-CN" sz="3200" dirty="0"/>
              <a:t>different</a:t>
            </a:r>
            <a:r>
              <a:rPr lang="zh-CN" altLang="en-US" sz="3200" dirty="0"/>
              <a:t> </a:t>
            </a:r>
            <a:r>
              <a:rPr lang="en-US" altLang="zh-CN" sz="3200" dirty="0"/>
              <a:t>animals.</a:t>
            </a:r>
            <a:r>
              <a:rPr lang="zh-CN" altLang="en-US" sz="3200" dirty="0"/>
              <a:t> </a:t>
            </a:r>
            <a:r>
              <a:rPr lang="en-US" altLang="zh-CN" sz="3200" dirty="0"/>
              <a:t>You</a:t>
            </a:r>
            <a:r>
              <a:rPr lang="zh-CN" altLang="en-US" sz="3200" dirty="0"/>
              <a:t> </a:t>
            </a:r>
            <a:r>
              <a:rPr lang="en-US" altLang="zh-CN" sz="3200" dirty="0"/>
              <a:t>will</a:t>
            </a:r>
            <a:r>
              <a:rPr lang="zh-CN" altLang="en-US" sz="3200" dirty="0"/>
              <a:t> </a:t>
            </a:r>
            <a:r>
              <a:rPr lang="en-US" altLang="zh-CN" sz="3200" dirty="0"/>
              <a:t>choose</a:t>
            </a:r>
            <a:r>
              <a:rPr lang="zh-CN" altLang="en-US" sz="3200" dirty="0"/>
              <a:t> </a:t>
            </a:r>
            <a:r>
              <a:rPr lang="en-US" altLang="zh-CN" sz="3200" b="1" dirty="0"/>
              <a:t>whether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or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not</a:t>
            </a:r>
            <a:r>
              <a:rPr lang="zh-CN" altLang="en-US" sz="3200" b="1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press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button</a:t>
            </a:r>
            <a:r>
              <a:rPr lang="zh-CN" altLang="en-US" sz="3200" dirty="0"/>
              <a:t> </a:t>
            </a:r>
            <a:r>
              <a:rPr lang="en-US" altLang="zh-CN" sz="3200" dirty="0"/>
              <a:t>after</a:t>
            </a:r>
            <a:r>
              <a:rPr lang="zh-CN" altLang="en-US" sz="3200" dirty="0"/>
              <a:t> </a:t>
            </a:r>
            <a:r>
              <a:rPr lang="en-US" altLang="zh-CN" sz="3200" dirty="0"/>
              <a:t>seeing</a:t>
            </a:r>
            <a:r>
              <a:rPr lang="zh-CN" altLang="en-US" sz="3200" dirty="0"/>
              <a:t> </a:t>
            </a:r>
            <a:r>
              <a:rPr lang="en-US" altLang="zh-CN" sz="3200" dirty="0"/>
              <a:t>each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these</a:t>
            </a:r>
            <a:r>
              <a:rPr lang="zh-CN" altLang="en-US" sz="3200" dirty="0"/>
              <a:t> </a:t>
            </a:r>
            <a:r>
              <a:rPr lang="en-US" altLang="zh-CN" sz="3200" dirty="0"/>
              <a:t>animals.</a:t>
            </a:r>
            <a:r>
              <a:rPr lang="zh-CN" altLang="en-US" sz="3200" dirty="0"/>
              <a:t> </a:t>
            </a:r>
            <a:r>
              <a:rPr lang="en-US" altLang="zh-CN" sz="3200" dirty="0"/>
              <a:t>If</a:t>
            </a:r>
            <a:r>
              <a:rPr lang="zh-CN" altLang="en-US" sz="3200" dirty="0"/>
              <a:t> </a:t>
            </a:r>
            <a:r>
              <a:rPr lang="en-US" altLang="zh-CN" sz="3200" dirty="0"/>
              <a:t>you</a:t>
            </a:r>
            <a:r>
              <a:rPr lang="zh-CN" altLang="en-US" sz="3200" dirty="0"/>
              <a:t> </a:t>
            </a:r>
            <a:r>
              <a:rPr lang="en-US" altLang="zh-CN" sz="3200" dirty="0"/>
              <a:t>respond</a:t>
            </a:r>
            <a:r>
              <a:rPr lang="zh-CN" altLang="en-US" sz="3200" dirty="0"/>
              <a:t> </a:t>
            </a:r>
            <a:r>
              <a:rPr lang="en-US" altLang="zh-CN" sz="3200" dirty="0"/>
              <a:t>correctly,</a:t>
            </a:r>
            <a:r>
              <a:rPr lang="zh-CN" altLang="en-US" sz="3200" dirty="0"/>
              <a:t> </a:t>
            </a:r>
            <a:r>
              <a:rPr lang="en-US" altLang="zh-CN" sz="3200" dirty="0"/>
              <a:t>some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them</a:t>
            </a:r>
            <a:r>
              <a:rPr lang="zh-CN" altLang="en-US" sz="3200" dirty="0"/>
              <a:t> </a:t>
            </a:r>
            <a:r>
              <a:rPr lang="en-US" altLang="zh-CN" sz="3200" dirty="0"/>
              <a:t>will</a:t>
            </a:r>
            <a:r>
              <a:rPr lang="zh-CN" altLang="en-US" sz="3200" dirty="0"/>
              <a:t> </a:t>
            </a:r>
            <a:r>
              <a:rPr lang="en-US" altLang="zh-CN" sz="3200" dirty="0"/>
              <a:t>help</a:t>
            </a:r>
            <a:r>
              <a:rPr lang="zh-CN" altLang="en-US" sz="3200" dirty="0"/>
              <a:t> </a:t>
            </a:r>
            <a:r>
              <a:rPr lang="en-US" altLang="zh-CN" sz="3200" dirty="0"/>
              <a:t>you</a:t>
            </a:r>
            <a:r>
              <a:rPr lang="zh-CN" altLang="en-US" sz="3200" dirty="0"/>
              <a:t> </a:t>
            </a:r>
            <a:r>
              <a:rPr lang="en-US" altLang="zh-CN" sz="3200" dirty="0"/>
              <a:t>gain</a:t>
            </a:r>
            <a:r>
              <a:rPr lang="zh-CN" altLang="en-US" sz="3200" dirty="0"/>
              <a:t> </a:t>
            </a:r>
            <a:r>
              <a:rPr lang="en-US" altLang="zh-CN" sz="3200" dirty="0"/>
              <a:t>money,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some</a:t>
            </a:r>
            <a:r>
              <a:rPr lang="zh-CN" altLang="en-US" sz="3200" dirty="0"/>
              <a:t> </a:t>
            </a:r>
            <a:r>
              <a:rPr lang="en-US" altLang="zh-CN" sz="3200" dirty="0"/>
              <a:t>others</a:t>
            </a:r>
            <a:r>
              <a:rPr lang="zh-CN" altLang="en-US" sz="3200" dirty="0"/>
              <a:t> </a:t>
            </a:r>
            <a:r>
              <a:rPr lang="en-US" altLang="zh-CN" sz="3200" dirty="0"/>
              <a:t>will</a:t>
            </a:r>
            <a:r>
              <a:rPr lang="zh-CN" altLang="en-US" sz="3200" dirty="0"/>
              <a:t> </a:t>
            </a:r>
            <a:r>
              <a:rPr lang="en-US" altLang="zh-CN" sz="3200" dirty="0"/>
              <a:t>help</a:t>
            </a:r>
            <a:r>
              <a:rPr lang="zh-CN" altLang="en-US" sz="3200" dirty="0"/>
              <a:t> </a:t>
            </a:r>
            <a:r>
              <a:rPr lang="en-US" altLang="zh-CN" sz="3200" dirty="0"/>
              <a:t>you</a:t>
            </a:r>
            <a:r>
              <a:rPr lang="zh-CN" altLang="en-US" sz="3200" dirty="0"/>
              <a:t> </a:t>
            </a:r>
            <a:r>
              <a:rPr lang="en-US" altLang="zh-CN" sz="3200" dirty="0"/>
              <a:t>avoid</a:t>
            </a:r>
            <a:r>
              <a:rPr lang="zh-CN" altLang="en-US" sz="3200" dirty="0"/>
              <a:t> </a:t>
            </a:r>
            <a:r>
              <a:rPr lang="en-US" altLang="zh-CN" sz="3200" dirty="0"/>
              <a:t>losing</a:t>
            </a:r>
            <a:r>
              <a:rPr lang="zh-CN" altLang="en-US" sz="3200" dirty="0"/>
              <a:t> </a:t>
            </a:r>
            <a:r>
              <a:rPr lang="en-US" altLang="zh-CN" sz="3200" dirty="0"/>
              <a:t>money.</a:t>
            </a:r>
          </a:p>
          <a:p>
            <a:endParaRPr lang="en-US" altLang="zh-CN" sz="3200" dirty="0"/>
          </a:p>
          <a:p>
            <a:r>
              <a:rPr lang="en-US" altLang="zh-CN" sz="3200" dirty="0"/>
              <a:t>Each</a:t>
            </a:r>
            <a:r>
              <a:rPr lang="zh-CN" altLang="en-US" sz="3200" dirty="0"/>
              <a:t> </a:t>
            </a:r>
            <a:r>
              <a:rPr lang="en-US" altLang="zh-CN" sz="3200" dirty="0"/>
              <a:t>trial</a:t>
            </a:r>
            <a:r>
              <a:rPr lang="zh-CN" altLang="en-US" sz="3200" dirty="0"/>
              <a:t> </a:t>
            </a:r>
            <a:r>
              <a:rPr lang="en-US" altLang="zh-CN" sz="3200" dirty="0"/>
              <a:t>includes</a:t>
            </a:r>
            <a:r>
              <a:rPr lang="zh-CN" altLang="en-US" sz="3200" dirty="0"/>
              <a:t> </a:t>
            </a:r>
            <a:r>
              <a:rPr lang="en-US" altLang="zh-CN" sz="3200" dirty="0"/>
              <a:t>3</a:t>
            </a:r>
            <a:r>
              <a:rPr lang="zh-CN" altLang="en-US" sz="3200" dirty="0"/>
              <a:t> </a:t>
            </a:r>
            <a:r>
              <a:rPr lang="en-US" altLang="zh-CN" sz="3200" dirty="0"/>
              <a:t>stages:</a:t>
            </a:r>
          </a:p>
          <a:p>
            <a:pPr marL="0" indent="0">
              <a:buNone/>
            </a:pPr>
            <a:r>
              <a:rPr lang="en-US" altLang="zh-CN" sz="3200" dirty="0"/>
              <a:t>Animal</a:t>
            </a:r>
            <a:r>
              <a:rPr lang="zh-CN" altLang="en-US" sz="3200" dirty="0"/>
              <a:t> </a:t>
            </a:r>
            <a:r>
              <a:rPr lang="en-US" altLang="zh-CN" sz="3200" dirty="0">
                <a:sym typeface="Wingdings" pitchFamily="2" charset="2"/>
              </a:rPr>
              <a:t></a:t>
            </a:r>
            <a:r>
              <a:rPr lang="zh-CN" altLang="en-US" sz="3200" dirty="0">
                <a:sym typeface="Wingdings" pitchFamily="2" charset="2"/>
              </a:rPr>
              <a:t> </a:t>
            </a:r>
            <a:r>
              <a:rPr lang="en-US" altLang="zh-CN" sz="3200" dirty="0">
                <a:sym typeface="Wingdings" pitchFamily="2" charset="2"/>
              </a:rPr>
              <a:t>Button</a:t>
            </a:r>
            <a:r>
              <a:rPr lang="zh-CN" altLang="en-US" sz="3200" dirty="0">
                <a:sym typeface="Wingdings" pitchFamily="2" charset="2"/>
              </a:rPr>
              <a:t> </a:t>
            </a:r>
            <a:r>
              <a:rPr lang="en-US" altLang="zh-CN" sz="3200" dirty="0">
                <a:sym typeface="Wingdings" pitchFamily="2" charset="2"/>
              </a:rPr>
              <a:t>response</a:t>
            </a:r>
            <a:r>
              <a:rPr lang="zh-CN" altLang="en-US" sz="3200" dirty="0">
                <a:sym typeface="Wingdings" pitchFamily="2" charset="2"/>
              </a:rPr>
              <a:t> </a:t>
            </a:r>
            <a:r>
              <a:rPr lang="en-US" altLang="zh-CN" sz="3200" dirty="0">
                <a:sym typeface="Wingdings" pitchFamily="2" charset="2"/>
              </a:rPr>
              <a:t></a:t>
            </a:r>
            <a:r>
              <a:rPr lang="zh-CN" altLang="en-US" sz="3200" dirty="0">
                <a:sym typeface="Wingdings" pitchFamily="2" charset="2"/>
              </a:rPr>
              <a:t> </a:t>
            </a:r>
            <a:r>
              <a:rPr lang="en-US" altLang="zh-CN" sz="3200" dirty="0">
                <a:sym typeface="Wingdings" pitchFamily="2" charset="2"/>
              </a:rPr>
              <a:t>Feedback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31DCCA-BAAC-9740-A824-5274D14B9521}"/>
              </a:ext>
            </a:extLst>
          </p:cNvPr>
          <p:cNvSpPr txBox="1"/>
          <p:nvPr/>
        </p:nvSpPr>
        <p:spPr>
          <a:xfrm>
            <a:off x="4569136" y="6235580"/>
            <a:ext cx="354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Press</a:t>
            </a:r>
            <a:r>
              <a:rPr lang="zh-CN" altLang="en-US" sz="2400" dirty="0"/>
              <a:t> </a:t>
            </a:r>
            <a:r>
              <a:rPr lang="en-US" altLang="zh-CN" sz="2400" dirty="0"/>
              <a:t>spacebar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continue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9636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3AF29-52CB-414A-BB41-19B1B4846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479820" cy="132085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Animals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F098-1CA7-3B4C-93E4-078329F4E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363595" cy="3593591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First,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are</a:t>
            </a:r>
            <a:r>
              <a:rPr lang="zh-CN" altLang="en-US" sz="2800" dirty="0"/>
              <a:t> </a:t>
            </a:r>
            <a:r>
              <a:rPr lang="en-US" altLang="zh-CN" sz="2800" dirty="0"/>
              <a:t>going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see</a:t>
            </a:r>
            <a:r>
              <a:rPr lang="zh-CN" altLang="en-US" sz="2800" dirty="0"/>
              <a:t> </a:t>
            </a:r>
            <a:r>
              <a:rPr lang="en-US" altLang="zh-CN" sz="2800" dirty="0"/>
              <a:t>4</a:t>
            </a:r>
            <a:r>
              <a:rPr lang="zh-CN" altLang="en-US" sz="2800" dirty="0"/>
              <a:t> </a:t>
            </a:r>
            <a:r>
              <a:rPr lang="en-US" altLang="zh-CN" sz="2800" dirty="0"/>
              <a:t>different</a:t>
            </a:r>
            <a:r>
              <a:rPr lang="zh-CN" altLang="en-US" sz="2800" dirty="0"/>
              <a:t> </a:t>
            </a:r>
            <a:r>
              <a:rPr lang="en-US" altLang="zh-CN" sz="2800" dirty="0"/>
              <a:t>animals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this</a:t>
            </a:r>
            <a:r>
              <a:rPr lang="zh-CN" altLang="en-US" sz="2800" dirty="0"/>
              <a:t> </a:t>
            </a:r>
            <a:r>
              <a:rPr lang="en-US" altLang="zh-CN" sz="2800" dirty="0"/>
              <a:t>game.</a:t>
            </a:r>
            <a:r>
              <a:rPr lang="zh-CN" altLang="en-US" sz="2800" dirty="0"/>
              <a:t> </a:t>
            </a:r>
            <a:r>
              <a:rPr lang="en-US" altLang="zh-CN" sz="2800" dirty="0"/>
              <a:t>They</a:t>
            </a:r>
            <a:r>
              <a:rPr lang="zh-CN" altLang="en-US" sz="2800" dirty="0"/>
              <a:t> </a:t>
            </a:r>
            <a:r>
              <a:rPr lang="en-US" altLang="zh-CN" sz="2800" dirty="0"/>
              <a:t>will</a:t>
            </a:r>
            <a:r>
              <a:rPr lang="zh-CN" altLang="en-US" sz="2800" dirty="0"/>
              <a:t> </a:t>
            </a:r>
            <a:r>
              <a:rPr lang="en-US" altLang="zh-CN" sz="2800" dirty="0"/>
              <a:t>tell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whether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respond</a:t>
            </a:r>
            <a:r>
              <a:rPr lang="zh-CN" altLang="en-US" sz="2800" dirty="0"/>
              <a:t> </a:t>
            </a:r>
            <a:r>
              <a:rPr lang="en-US" altLang="zh-CN" sz="2800" dirty="0"/>
              <a:t>or</a:t>
            </a:r>
            <a:r>
              <a:rPr lang="zh-CN" altLang="en-US" sz="2800" dirty="0"/>
              <a:t> </a:t>
            </a:r>
            <a:r>
              <a:rPr lang="en-US" altLang="zh-CN" sz="2800" dirty="0"/>
              <a:t>not,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whether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correct</a:t>
            </a:r>
            <a:r>
              <a:rPr lang="zh-CN" altLang="en-US" sz="2800" dirty="0"/>
              <a:t> </a:t>
            </a:r>
            <a:r>
              <a:rPr lang="en-US" altLang="zh-CN" sz="2800" dirty="0"/>
              <a:t>response</a:t>
            </a:r>
            <a:r>
              <a:rPr lang="zh-CN" altLang="en-US" sz="2800" dirty="0"/>
              <a:t> </a:t>
            </a:r>
            <a:r>
              <a:rPr lang="en-US" altLang="zh-CN" sz="2800" dirty="0"/>
              <a:t>will</a:t>
            </a:r>
            <a:r>
              <a:rPr lang="zh-CN" altLang="en-US" sz="2800" dirty="0"/>
              <a:t> </a:t>
            </a:r>
            <a:r>
              <a:rPr lang="en-US" altLang="zh-CN" sz="2800" dirty="0"/>
              <a:t>earn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money</a:t>
            </a:r>
            <a:r>
              <a:rPr lang="zh-CN" altLang="en-US" sz="2800" dirty="0"/>
              <a:t> </a:t>
            </a:r>
            <a:r>
              <a:rPr lang="en-US" altLang="zh-CN" sz="2800" dirty="0"/>
              <a:t>or</a:t>
            </a:r>
            <a:r>
              <a:rPr lang="zh-CN" altLang="en-US" sz="2800" dirty="0"/>
              <a:t> </a:t>
            </a:r>
            <a:r>
              <a:rPr lang="en-US" altLang="zh-CN" sz="2800" dirty="0"/>
              <a:t>prevent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losing</a:t>
            </a:r>
            <a:r>
              <a:rPr lang="zh-CN" altLang="en-US" sz="2800" dirty="0"/>
              <a:t> </a:t>
            </a:r>
            <a:r>
              <a:rPr lang="en-US" altLang="zh-CN" sz="2800" dirty="0"/>
              <a:t>money.</a:t>
            </a:r>
            <a:endParaRPr lang="en-US" sz="2800" dirty="0"/>
          </a:p>
        </p:txBody>
      </p:sp>
      <p:pic>
        <p:nvPicPr>
          <p:cNvPr id="7" name="Graphic 6" descr="Dolphin">
            <a:extLst>
              <a:ext uri="{FF2B5EF4-FFF2-40B4-BE49-F238E27FC236}">
                <a16:creationId xmlns:a16="http://schemas.microsoft.com/office/drawing/2014/main" id="{13F65CA8-1673-0D43-AFAA-435C31C2E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8986" y="797468"/>
            <a:ext cx="2743200" cy="2743200"/>
          </a:xfrm>
          <a:prstGeom prst="rect">
            <a:avLst/>
          </a:prstGeom>
        </p:spPr>
      </p:pic>
      <p:pic>
        <p:nvPicPr>
          <p:cNvPr id="5" name="Graphic 4" descr="Camel">
            <a:extLst>
              <a:ext uri="{FF2B5EF4-FFF2-40B4-BE49-F238E27FC236}">
                <a16:creationId xmlns:a16="http://schemas.microsoft.com/office/drawing/2014/main" id="{0902F060-FB88-D847-AE7A-DCC03B0BC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6075" y="799418"/>
            <a:ext cx="2743200" cy="2743200"/>
          </a:xfrm>
          <a:prstGeom prst="rect">
            <a:avLst/>
          </a:prstGeom>
        </p:spPr>
      </p:pic>
      <p:pic>
        <p:nvPicPr>
          <p:cNvPr id="6" name="Graphic 5" descr="Chicken">
            <a:extLst>
              <a:ext uri="{FF2B5EF4-FFF2-40B4-BE49-F238E27FC236}">
                <a16:creationId xmlns:a16="http://schemas.microsoft.com/office/drawing/2014/main" id="{48177D4A-6CB3-F840-9CE3-DDD681DFC7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8993" y="3676059"/>
            <a:ext cx="2743200" cy="2743200"/>
          </a:xfrm>
          <a:prstGeom prst="rect">
            <a:avLst/>
          </a:prstGeom>
        </p:spPr>
      </p:pic>
      <p:pic>
        <p:nvPicPr>
          <p:cNvPr id="4" name="Graphic 3" descr="Bear">
            <a:extLst>
              <a:ext uri="{FF2B5EF4-FFF2-40B4-BE49-F238E27FC236}">
                <a16:creationId xmlns:a16="http://schemas.microsoft.com/office/drawing/2014/main" id="{D01EE7BD-39FF-6B45-AE4D-30EAB6F5DF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46075" y="3678011"/>
            <a:ext cx="2743200" cy="2743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754279-D248-3E45-9A9E-56E8F2EF5DBD}"/>
              </a:ext>
            </a:extLst>
          </p:cNvPr>
          <p:cNvSpPr txBox="1"/>
          <p:nvPr/>
        </p:nvSpPr>
        <p:spPr>
          <a:xfrm>
            <a:off x="4569136" y="6235580"/>
            <a:ext cx="354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Press</a:t>
            </a:r>
            <a:r>
              <a:rPr lang="zh-CN" altLang="en-US" sz="2400" dirty="0"/>
              <a:t> </a:t>
            </a:r>
            <a:r>
              <a:rPr lang="en-US" altLang="zh-CN" sz="2400" dirty="0"/>
              <a:t>spacebar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continue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8013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3AF29-52CB-414A-BB41-19B1B4846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479820" cy="132085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Animals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F098-1CA7-3B4C-93E4-078329F4E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363595" cy="3593591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First,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are</a:t>
            </a:r>
            <a:r>
              <a:rPr lang="zh-CN" altLang="en-US" sz="2800" dirty="0"/>
              <a:t> </a:t>
            </a:r>
            <a:r>
              <a:rPr lang="en-US" altLang="zh-CN" sz="2800" dirty="0"/>
              <a:t>going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see</a:t>
            </a:r>
            <a:r>
              <a:rPr lang="zh-CN" altLang="en-US" sz="2800" dirty="0"/>
              <a:t> </a:t>
            </a:r>
            <a:r>
              <a:rPr lang="en-US" altLang="zh-CN" sz="2800" dirty="0"/>
              <a:t>4</a:t>
            </a:r>
            <a:r>
              <a:rPr lang="zh-CN" altLang="en-US" sz="2800" dirty="0"/>
              <a:t> </a:t>
            </a:r>
            <a:r>
              <a:rPr lang="en-US" altLang="zh-CN" sz="2800" dirty="0"/>
              <a:t>different</a:t>
            </a:r>
            <a:r>
              <a:rPr lang="zh-CN" altLang="en-US" sz="2800" dirty="0"/>
              <a:t> </a:t>
            </a:r>
            <a:r>
              <a:rPr lang="en-US" altLang="zh-CN" sz="2800" dirty="0"/>
              <a:t>animals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this</a:t>
            </a:r>
            <a:r>
              <a:rPr lang="zh-CN" altLang="en-US" sz="2800" dirty="0"/>
              <a:t> </a:t>
            </a:r>
            <a:r>
              <a:rPr lang="en-US" altLang="zh-CN" sz="2800" dirty="0"/>
              <a:t>game.</a:t>
            </a:r>
            <a:r>
              <a:rPr lang="zh-CN" altLang="en-US" sz="2800" dirty="0"/>
              <a:t> </a:t>
            </a:r>
            <a:r>
              <a:rPr lang="en-US" altLang="zh-CN" sz="2800" dirty="0"/>
              <a:t>They</a:t>
            </a:r>
            <a:r>
              <a:rPr lang="zh-CN" altLang="en-US" sz="2800" dirty="0"/>
              <a:t> </a:t>
            </a:r>
            <a:r>
              <a:rPr lang="en-US" altLang="zh-CN" sz="2800" dirty="0"/>
              <a:t>will</a:t>
            </a:r>
            <a:r>
              <a:rPr lang="zh-CN" altLang="en-US" sz="2800" dirty="0"/>
              <a:t> </a:t>
            </a:r>
            <a:r>
              <a:rPr lang="en-US" altLang="zh-CN" sz="2800" dirty="0"/>
              <a:t>tell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whether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respond</a:t>
            </a:r>
            <a:r>
              <a:rPr lang="zh-CN" altLang="en-US" sz="2800" dirty="0"/>
              <a:t> </a:t>
            </a:r>
            <a:r>
              <a:rPr lang="en-US" altLang="zh-CN" sz="2800" dirty="0"/>
              <a:t>or</a:t>
            </a:r>
            <a:r>
              <a:rPr lang="zh-CN" altLang="en-US" sz="2800" dirty="0"/>
              <a:t> </a:t>
            </a:r>
            <a:r>
              <a:rPr lang="en-US" altLang="zh-CN" sz="2800" dirty="0"/>
              <a:t>not,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whether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correct</a:t>
            </a:r>
            <a:r>
              <a:rPr lang="zh-CN" altLang="en-US" sz="2800" dirty="0"/>
              <a:t> </a:t>
            </a:r>
            <a:r>
              <a:rPr lang="en-US" altLang="zh-CN" sz="2800" dirty="0"/>
              <a:t>response</a:t>
            </a:r>
            <a:r>
              <a:rPr lang="zh-CN" altLang="en-US" sz="2800" dirty="0"/>
              <a:t> </a:t>
            </a:r>
            <a:r>
              <a:rPr lang="en-US" altLang="zh-CN" sz="2800" dirty="0"/>
              <a:t>will</a:t>
            </a:r>
            <a:r>
              <a:rPr lang="zh-CN" altLang="en-US" sz="2800" dirty="0"/>
              <a:t> </a:t>
            </a:r>
            <a:r>
              <a:rPr lang="en-US" altLang="zh-CN" sz="2800" dirty="0"/>
              <a:t>earn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money</a:t>
            </a:r>
            <a:r>
              <a:rPr lang="zh-CN" altLang="en-US" sz="2800" dirty="0"/>
              <a:t> </a:t>
            </a:r>
            <a:r>
              <a:rPr lang="en-US" altLang="zh-CN" sz="2800" dirty="0"/>
              <a:t>or</a:t>
            </a:r>
            <a:r>
              <a:rPr lang="zh-CN" altLang="en-US" sz="2800" dirty="0"/>
              <a:t> </a:t>
            </a:r>
            <a:r>
              <a:rPr lang="en-US" altLang="zh-CN" sz="2800" dirty="0"/>
              <a:t>prevent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losing</a:t>
            </a:r>
            <a:r>
              <a:rPr lang="zh-CN" altLang="en-US" sz="2800" dirty="0"/>
              <a:t> </a:t>
            </a:r>
            <a:r>
              <a:rPr lang="en-US" altLang="zh-CN" sz="2800" dirty="0"/>
              <a:t>money.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754279-D248-3E45-9A9E-56E8F2EF5DBD}"/>
              </a:ext>
            </a:extLst>
          </p:cNvPr>
          <p:cNvSpPr txBox="1"/>
          <p:nvPr/>
        </p:nvSpPr>
        <p:spPr>
          <a:xfrm>
            <a:off x="4569136" y="6235580"/>
            <a:ext cx="354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Press</a:t>
            </a:r>
            <a:r>
              <a:rPr lang="zh-CN" altLang="en-US" sz="2400" dirty="0"/>
              <a:t> </a:t>
            </a:r>
            <a:r>
              <a:rPr lang="en-US" altLang="zh-CN" sz="2400" dirty="0"/>
              <a:t>spacebar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continue</a:t>
            </a:r>
            <a:endParaRPr lang="en-US" sz="2400" dirty="0"/>
          </a:p>
        </p:txBody>
      </p:sp>
      <p:pic>
        <p:nvPicPr>
          <p:cNvPr id="9" name="Content Placeholder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CFEB7A7-CFEE-8B41-86C6-BCF7702E8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582" y="1789112"/>
            <a:ext cx="5388189" cy="3594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965D96-6925-B043-8987-820F32A5ED40}"/>
              </a:ext>
            </a:extLst>
          </p:cNvPr>
          <p:cNvSpPr txBox="1"/>
          <p:nvPr/>
        </p:nvSpPr>
        <p:spPr>
          <a:xfrm>
            <a:off x="5896582" y="556659"/>
            <a:ext cx="57183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Note: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cartoon</a:t>
            </a:r>
            <a:r>
              <a:rPr lang="zh-CN" altLang="en-US" dirty="0"/>
              <a:t> </a:t>
            </a:r>
            <a:r>
              <a:rPr lang="en-US" altLang="zh-CN" dirty="0"/>
              <a:t>animal</a:t>
            </a:r>
            <a:r>
              <a:rPr lang="zh-CN" altLang="en-US" dirty="0"/>
              <a:t> </a:t>
            </a:r>
            <a:r>
              <a:rPr lang="en-US" altLang="zh-CN" dirty="0"/>
              <a:t>faces</a:t>
            </a:r>
            <a:r>
              <a:rPr lang="zh-CN" altLang="en-US" dirty="0"/>
              <a:t> </a:t>
            </a:r>
            <a:r>
              <a:rPr lang="en-US" altLang="zh-CN" dirty="0"/>
              <a:t>might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don’t</a:t>
            </a:r>
            <a:r>
              <a:rPr lang="zh-CN" altLang="en-US" dirty="0"/>
              <a:t> </a:t>
            </a:r>
            <a:r>
              <a:rPr lang="en-US" altLang="zh-CN" dirty="0"/>
              <a:t>display</a:t>
            </a:r>
            <a:r>
              <a:rPr lang="zh-CN" altLang="en-US" dirty="0"/>
              <a:t> </a:t>
            </a:r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emotion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cute</a:t>
            </a:r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colorful.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circle</a:t>
            </a:r>
            <a:r>
              <a:rPr lang="zh-CN" altLang="en-US" dirty="0"/>
              <a:t> </a:t>
            </a:r>
            <a:r>
              <a:rPr lang="en-US" altLang="zh-CN" dirty="0"/>
              <a:t>those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feel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</a:p>
          <a:p>
            <a:r>
              <a:rPr lang="en-US" altLang="zh-CN" dirty="0"/>
              <a:t>appropriate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cue</a:t>
            </a:r>
            <a:r>
              <a:rPr lang="zh-CN" altLang="en-US" dirty="0"/>
              <a:t> </a:t>
            </a:r>
            <a:r>
              <a:rPr lang="en-US" altLang="zh-CN" dirty="0"/>
              <a:t>stimuli.</a:t>
            </a:r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06755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3AF29-52CB-414A-BB41-19B1B4846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479820" cy="132085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Animals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F098-1CA7-3B4C-93E4-078329F4E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363595" cy="3593591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First,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are</a:t>
            </a:r>
            <a:r>
              <a:rPr lang="zh-CN" altLang="en-US" sz="2800" dirty="0"/>
              <a:t> </a:t>
            </a:r>
            <a:r>
              <a:rPr lang="en-US" altLang="zh-CN" sz="2800" dirty="0"/>
              <a:t>going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see</a:t>
            </a:r>
            <a:r>
              <a:rPr lang="zh-CN" altLang="en-US" sz="2800" dirty="0"/>
              <a:t> </a:t>
            </a:r>
            <a:r>
              <a:rPr lang="en-US" altLang="zh-CN" sz="2800" dirty="0"/>
              <a:t>4</a:t>
            </a:r>
            <a:r>
              <a:rPr lang="zh-CN" altLang="en-US" sz="2800" dirty="0"/>
              <a:t> </a:t>
            </a:r>
            <a:r>
              <a:rPr lang="en-US" altLang="zh-CN" sz="2800" dirty="0"/>
              <a:t>different</a:t>
            </a:r>
            <a:r>
              <a:rPr lang="zh-CN" altLang="en-US" sz="2800" dirty="0"/>
              <a:t> </a:t>
            </a:r>
            <a:r>
              <a:rPr lang="en-US" altLang="zh-CN" sz="2800" dirty="0"/>
              <a:t>animals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this</a:t>
            </a:r>
            <a:r>
              <a:rPr lang="zh-CN" altLang="en-US" sz="2800" dirty="0"/>
              <a:t> </a:t>
            </a:r>
            <a:r>
              <a:rPr lang="en-US" altLang="zh-CN" sz="2800" dirty="0"/>
              <a:t>game.</a:t>
            </a:r>
            <a:r>
              <a:rPr lang="zh-CN" altLang="en-US" sz="2800" dirty="0"/>
              <a:t> </a:t>
            </a:r>
            <a:r>
              <a:rPr lang="en-US" altLang="zh-CN" sz="2800" dirty="0"/>
              <a:t>They</a:t>
            </a:r>
            <a:r>
              <a:rPr lang="zh-CN" altLang="en-US" sz="2800" dirty="0"/>
              <a:t> </a:t>
            </a:r>
            <a:r>
              <a:rPr lang="en-US" altLang="zh-CN" sz="2800" dirty="0"/>
              <a:t>will</a:t>
            </a:r>
            <a:r>
              <a:rPr lang="zh-CN" altLang="en-US" sz="2800" dirty="0"/>
              <a:t> </a:t>
            </a:r>
            <a:r>
              <a:rPr lang="en-US" altLang="zh-CN" sz="2800" dirty="0"/>
              <a:t>tell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whether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respond</a:t>
            </a:r>
            <a:r>
              <a:rPr lang="zh-CN" altLang="en-US" sz="2800" dirty="0"/>
              <a:t> </a:t>
            </a:r>
            <a:r>
              <a:rPr lang="en-US" altLang="zh-CN" sz="2800" dirty="0"/>
              <a:t>or</a:t>
            </a:r>
            <a:r>
              <a:rPr lang="zh-CN" altLang="en-US" sz="2800" dirty="0"/>
              <a:t> </a:t>
            </a:r>
            <a:r>
              <a:rPr lang="en-US" altLang="zh-CN" sz="2800" dirty="0"/>
              <a:t>not,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whether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correct</a:t>
            </a:r>
            <a:r>
              <a:rPr lang="zh-CN" altLang="en-US" sz="2800" dirty="0"/>
              <a:t> </a:t>
            </a:r>
            <a:r>
              <a:rPr lang="en-US" altLang="zh-CN" sz="2800" dirty="0"/>
              <a:t>response</a:t>
            </a:r>
            <a:r>
              <a:rPr lang="zh-CN" altLang="en-US" sz="2800" dirty="0"/>
              <a:t> </a:t>
            </a:r>
            <a:r>
              <a:rPr lang="en-US" altLang="zh-CN" sz="2800" dirty="0"/>
              <a:t>will</a:t>
            </a:r>
            <a:r>
              <a:rPr lang="zh-CN" altLang="en-US" sz="2800" dirty="0"/>
              <a:t> </a:t>
            </a:r>
            <a:r>
              <a:rPr lang="en-US" altLang="zh-CN" sz="2800" dirty="0"/>
              <a:t>earn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money</a:t>
            </a:r>
            <a:r>
              <a:rPr lang="zh-CN" altLang="en-US" sz="2800" dirty="0"/>
              <a:t> </a:t>
            </a:r>
            <a:r>
              <a:rPr lang="en-US" altLang="zh-CN" sz="2800" dirty="0"/>
              <a:t>or</a:t>
            </a:r>
            <a:r>
              <a:rPr lang="zh-CN" altLang="en-US" sz="2800" dirty="0"/>
              <a:t> </a:t>
            </a:r>
            <a:r>
              <a:rPr lang="en-US" altLang="zh-CN" sz="2800" dirty="0"/>
              <a:t>prevent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losing</a:t>
            </a:r>
            <a:r>
              <a:rPr lang="zh-CN" altLang="en-US" sz="2800" dirty="0"/>
              <a:t> </a:t>
            </a:r>
            <a:r>
              <a:rPr lang="en-US" altLang="zh-CN" sz="2800" dirty="0"/>
              <a:t>money.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754279-D248-3E45-9A9E-56E8F2EF5DBD}"/>
              </a:ext>
            </a:extLst>
          </p:cNvPr>
          <p:cNvSpPr txBox="1"/>
          <p:nvPr/>
        </p:nvSpPr>
        <p:spPr>
          <a:xfrm>
            <a:off x="4569136" y="6235580"/>
            <a:ext cx="354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Press</a:t>
            </a:r>
            <a:r>
              <a:rPr lang="zh-CN" altLang="en-US" sz="2400" dirty="0"/>
              <a:t> </a:t>
            </a:r>
            <a:r>
              <a:rPr lang="en-US" altLang="zh-CN" sz="2400" dirty="0"/>
              <a:t>spacebar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continue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65D96-6925-B043-8987-820F32A5ED40}"/>
              </a:ext>
            </a:extLst>
          </p:cNvPr>
          <p:cNvSpPr txBox="1"/>
          <p:nvPr/>
        </p:nvSpPr>
        <p:spPr>
          <a:xfrm>
            <a:off x="5804017" y="512790"/>
            <a:ext cx="6305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Note:</a:t>
            </a:r>
            <a:r>
              <a:rPr lang="zh-CN" altLang="en-US" dirty="0"/>
              <a:t> </a:t>
            </a:r>
            <a:r>
              <a:rPr lang="en-US" altLang="zh-CN" dirty="0"/>
              <a:t>photos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animal.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richer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cartoon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pictures.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might</a:t>
            </a:r>
            <a:r>
              <a:rPr lang="zh-CN" altLang="en-US" dirty="0"/>
              <a:t> </a:t>
            </a:r>
            <a:r>
              <a:rPr lang="en-US" altLang="zh-CN" dirty="0"/>
              <a:t>prefer</a:t>
            </a:r>
            <a:r>
              <a:rPr lang="zh-CN" altLang="en-US" dirty="0"/>
              <a:t> </a:t>
            </a:r>
            <a:r>
              <a:rPr lang="en-US" altLang="zh-CN" dirty="0"/>
              <a:t>cartoon</a:t>
            </a:r>
            <a:r>
              <a:rPr lang="zh-CN" altLang="en-US" dirty="0"/>
              <a:t> </a:t>
            </a:r>
            <a:r>
              <a:rPr lang="en-US" altLang="zh-CN" dirty="0"/>
              <a:t>animals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simplicity,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</a:p>
          <a:p>
            <a:r>
              <a:rPr lang="en-US" altLang="zh-CN" dirty="0"/>
              <a:t>ones</a:t>
            </a:r>
            <a:r>
              <a:rPr lang="zh-CN" altLang="en-US" dirty="0"/>
              <a:t> </a:t>
            </a:r>
            <a:r>
              <a:rPr lang="en-US" altLang="zh-CN" dirty="0"/>
              <a:t>might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interesting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at.</a:t>
            </a:r>
          </a:p>
        </p:txBody>
      </p:sp>
      <p:pic>
        <p:nvPicPr>
          <p:cNvPr id="10" name="Picture 9" descr="A picture containing grass, outdoor, mammal, sheep&#10;&#10;Description automatically generated">
            <a:extLst>
              <a:ext uri="{FF2B5EF4-FFF2-40B4-BE49-F238E27FC236}">
                <a16:creationId xmlns:a16="http://schemas.microsoft.com/office/drawing/2014/main" id="{5D64D7FC-E427-EE49-880F-014668EF0A3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81832" y="3490050"/>
            <a:ext cx="2286000" cy="1600200"/>
          </a:xfrm>
          <a:prstGeom prst="rect">
            <a:avLst/>
          </a:prstGeom>
        </p:spPr>
      </p:pic>
      <p:pic>
        <p:nvPicPr>
          <p:cNvPr id="13" name="Picture 12" descr="A elephant that is standing in the dirt&#10;&#10;Description automatically generated">
            <a:extLst>
              <a:ext uri="{FF2B5EF4-FFF2-40B4-BE49-F238E27FC236}">
                <a16:creationId xmlns:a16="http://schemas.microsoft.com/office/drawing/2014/main" id="{AC2131A3-9E84-724C-AA6F-6AB18DCEF23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77877" y="3496844"/>
            <a:ext cx="2286000" cy="1600200"/>
          </a:xfrm>
          <a:prstGeom prst="rect">
            <a:avLst/>
          </a:prstGeom>
        </p:spPr>
      </p:pic>
      <p:pic>
        <p:nvPicPr>
          <p:cNvPr id="19" name="Picture 18" descr="A koala bear&#10;&#10;Description automatically generated">
            <a:extLst>
              <a:ext uri="{FF2B5EF4-FFF2-40B4-BE49-F238E27FC236}">
                <a16:creationId xmlns:a16="http://schemas.microsoft.com/office/drawing/2014/main" id="{3F6ED867-0FC6-2D4A-A944-6BEB00E5290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677877" y="1817531"/>
            <a:ext cx="2286000" cy="1600200"/>
          </a:xfrm>
          <a:prstGeom prst="rect">
            <a:avLst/>
          </a:prstGeom>
        </p:spPr>
      </p:pic>
      <p:pic>
        <p:nvPicPr>
          <p:cNvPr id="22" name="Picture 21" descr="A bird sitting on top of a parrot&#10;&#10;Description automatically generated">
            <a:extLst>
              <a:ext uri="{FF2B5EF4-FFF2-40B4-BE49-F238E27FC236}">
                <a16:creationId xmlns:a16="http://schemas.microsoft.com/office/drawing/2014/main" id="{25347BFC-E7AB-374C-A758-74F5EDCE87D3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081832" y="1828800"/>
            <a:ext cx="2286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52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3AF29-52CB-414A-BB41-19B1B4846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479820" cy="132085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button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F098-1CA7-3B4C-93E4-078329F4E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691922" cy="3593591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After</a:t>
            </a:r>
            <a:r>
              <a:rPr lang="zh-CN" altLang="en-US" sz="2800" dirty="0"/>
              <a:t> </a:t>
            </a:r>
            <a:r>
              <a:rPr lang="en-US" altLang="zh-CN" sz="2800" dirty="0"/>
              <a:t>seeing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animal,</a:t>
            </a:r>
            <a:r>
              <a:rPr lang="zh-CN" altLang="en-US" sz="2800" dirty="0"/>
              <a:t> </a:t>
            </a:r>
            <a:r>
              <a:rPr lang="en-US" altLang="zh-CN" sz="2800" dirty="0"/>
              <a:t>this</a:t>
            </a:r>
            <a:r>
              <a:rPr lang="zh-CN" altLang="en-US" sz="2800" dirty="0"/>
              <a:t> </a:t>
            </a:r>
            <a:r>
              <a:rPr lang="en-US" altLang="zh-CN" sz="2800" dirty="0"/>
              <a:t>button</a:t>
            </a:r>
            <a:r>
              <a:rPr lang="zh-CN" altLang="en-US" sz="2800" dirty="0"/>
              <a:t> </a:t>
            </a:r>
            <a:r>
              <a:rPr lang="en-US" altLang="zh-CN" sz="2800" dirty="0"/>
              <a:t>will</a:t>
            </a:r>
            <a:r>
              <a:rPr lang="zh-CN" altLang="en-US" sz="2800" dirty="0"/>
              <a:t> </a:t>
            </a:r>
            <a:r>
              <a:rPr lang="en-US" altLang="zh-CN" sz="2800" dirty="0"/>
              <a:t>appear</a:t>
            </a:r>
            <a:r>
              <a:rPr lang="zh-CN" altLang="en-US" sz="2800" dirty="0"/>
              <a:t> </a:t>
            </a:r>
            <a:r>
              <a:rPr lang="en-US" altLang="zh-CN" sz="2800" dirty="0"/>
              <a:t>either</a:t>
            </a:r>
            <a:r>
              <a:rPr lang="zh-CN" altLang="en-US" sz="2800" dirty="0"/>
              <a:t> </a:t>
            </a:r>
            <a:r>
              <a:rPr lang="en-US" altLang="zh-CN" sz="2800" dirty="0"/>
              <a:t>left</a:t>
            </a:r>
            <a:r>
              <a:rPr lang="zh-CN" altLang="en-US" sz="2800" dirty="0"/>
              <a:t> </a:t>
            </a:r>
            <a:r>
              <a:rPr lang="en-US" altLang="zh-CN" sz="2800" dirty="0"/>
              <a:t>or</a:t>
            </a:r>
            <a:r>
              <a:rPr lang="zh-CN" altLang="en-US" sz="2800" dirty="0"/>
              <a:t> </a:t>
            </a:r>
            <a:r>
              <a:rPr lang="en-US" altLang="zh-CN" sz="2800" dirty="0"/>
              <a:t>right.</a:t>
            </a:r>
            <a:r>
              <a:rPr lang="zh-CN" altLang="en-US" sz="2800" dirty="0"/>
              <a:t>  </a:t>
            </a:r>
            <a:r>
              <a:rPr lang="en-US" altLang="zh-CN" sz="2800" dirty="0"/>
              <a:t>When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think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should</a:t>
            </a:r>
            <a:r>
              <a:rPr lang="zh-CN" altLang="en-US" sz="2800" dirty="0"/>
              <a:t> </a:t>
            </a:r>
            <a:r>
              <a:rPr lang="en-US" altLang="zh-CN" sz="2800" dirty="0"/>
              <a:t>respond,</a:t>
            </a:r>
            <a:r>
              <a:rPr lang="zh-CN" altLang="en-US" sz="2800" dirty="0"/>
              <a:t> </a:t>
            </a:r>
            <a:r>
              <a:rPr lang="en-US" altLang="zh-CN" sz="2800" dirty="0"/>
              <a:t>press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arrow</a:t>
            </a:r>
            <a:r>
              <a:rPr lang="zh-CN" altLang="en-US" sz="2800" dirty="0"/>
              <a:t> </a:t>
            </a:r>
            <a:r>
              <a:rPr lang="en-US" altLang="zh-CN" sz="2800" dirty="0"/>
              <a:t>corresponding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side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screen</a:t>
            </a:r>
            <a:r>
              <a:rPr lang="zh-CN" altLang="en-US" sz="2800" dirty="0"/>
              <a:t> </a:t>
            </a:r>
            <a:r>
              <a:rPr lang="en-US" altLang="zh-CN" sz="2800" dirty="0"/>
              <a:t>that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button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on.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pic>
        <p:nvPicPr>
          <p:cNvPr id="9" name="Picture 8" descr="A picture containing food, bowl&#10;&#10;Description automatically generated">
            <a:extLst>
              <a:ext uri="{FF2B5EF4-FFF2-40B4-BE49-F238E27FC236}">
                <a16:creationId xmlns:a16="http://schemas.microsoft.com/office/drawing/2014/main" id="{A7807D02-A4D0-B24B-9A8F-7E7AD5921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737" y="1803400"/>
            <a:ext cx="3251200" cy="325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03DFC9-C36A-0446-9D68-54E932BA9C42}"/>
              </a:ext>
            </a:extLst>
          </p:cNvPr>
          <p:cNvSpPr txBox="1"/>
          <p:nvPr/>
        </p:nvSpPr>
        <p:spPr>
          <a:xfrm>
            <a:off x="4569136" y="6235580"/>
            <a:ext cx="354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Press</a:t>
            </a:r>
            <a:r>
              <a:rPr lang="zh-CN" altLang="en-US" sz="2400" dirty="0"/>
              <a:t> </a:t>
            </a:r>
            <a:r>
              <a:rPr lang="en-US" altLang="zh-CN" sz="2400" dirty="0"/>
              <a:t>spacebar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continue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1921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3AF29-52CB-414A-BB41-19B1B4846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479820" cy="132085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feedback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F098-1CA7-3B4C-93E4-078329F4E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662467"/>
            <a:ext cx="5339076" cy="3593591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After</a:t>
            </a:r>
            <a:r>
              <a:rPr lang="zh-CN" altLang="en-US" sz="2800" dirty="0"/>
              <a:t> </a:t>
            </a:r>
            <a:r>
              <a:rPr lang="en-US" altLang="zh-CN" sz="2800" dirty="0"/>
              <a:t>your</a:t>
            </a:r>
            <a:r>
              <a:rPr lang="zh-CN" altLang="en-US" sz="2800" dirty="0"/>
              <a:t> </a:t>
            </a:r>
            <a:r>
              <a:rPr lang="en-US" altLang="zh-CN" sz="2800" dirty="0"/>
              <a:t>response,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can</a:t>
            </a:r>
            <a:r>
              <a:rPr lang="zh-CN" altLang="en-US" sz="2800" dirty="0"/>
              <a:t> </a:t>
            </a:r>
            <a:r>
              <a:rPr lang="en-US" altLang="zh-CN" sz="2800" dirty="0"/>
              <a:t>get</a:t>
            </a:r>
            <a:r>
              <a:rPr lang="zh-CN" altLang="en-US" sz="2800" dirty="0"/>
              <a:t> </a:t>
            </a:r>
            <a:r>
              <a:rPr lang="en-US" altLang="zh-CN" sz="2800" dirty="0"/>
              <a:t>your</a:t>
            </a:r>
            <a:r>
              <a:rPr lang="zh-CN" altLang="en-US" sz="2800" dirty="0"/>
              <a:t> </a:t>
            </a:r>
            <a:r>
              <a:rPr lang="en-US" altLang="zh-CN" sz="2800" dirty="0"/>
              <a:t>feedback!</a:t>
            </a:r>
            <a:r>
              <a:rPr lang="zh-CN" altLang="en-US" sz="2800" dirty="0"/>
              <a:t> </a:t>
            </a:r>
            <a:r>
              <a:rPr lang="en-US" altLang="zh-CN" sz="2800" dirty="0"/>
              <a:t>Some</a:t>
            </a:r>
            <a:r>
              <a:rPr lang="zh-CN" altLang="en-US" sz="2800" dirty="0"/>
              <a:t> </a:t>
            </a:r>
            <a:r>
              <a:rPr lang="en-US" altLang="zh-CN" sz="2800" dirty="0"/>
              <a:t>animals</a:t>
            </a:r>
            <a:r>
              <a:rPr lang="zh-CN" altLang="en-US" sz="2800" dirty="0"/>
              <a:t> </a:t>
            </a:r>
            <a:r>
              <a:rPr lang="en-US" altLang="zh-CN" sz="2800" dirty="0"/>
              <a:t>are</a:t>
            </a:r>
            <a:r>
              <a:rPr lang="zh-CN" altLang="en-US" sz="2800" dirty="0"/>
              <a:t> </a:t>
            </a:r>
            <a:r>
              <a:rPr lang="en-US" altLang="zh-CN" sz="2800" dirty="0"/>
              <a:t>associated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gaining</a:t>
            </a:r>
            <a:r>
              <a:rPr lang="zh-CN" altLang="en-US" sz="2800" dirty="0"/>
              <a:t> </a:t>
            </a:r>
            <a:r>
              <a:rPr lang="en-US" altLang="zh-CN" sz="2800" dirty="0"/>
              <a:t>money</a:t>
            </a:r>
            <a:r>
              <a:rPr lang="zh-CN" altLang="en-US" sz="2800" dirty="0"/>
              <a:t> </a:t>
            </a:r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respond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button</a:t>
            </a:r>
            <a:r>
              <a:rPr lang="zh-CN" altLang="en-US" sz="2800" dirty="0"/>
              <a:t> </a:t>
            </a:r>
            <a:r>
              <a:rPr lang="en-US" altLang="zh-CN" sz="2800" dirty="0"/>
              <a:t>correctly</a:t>
            </a:r>
            <a:r>
              <a:rPr lang="zh-CN" altLang="en-US" sz="2800" dirty="0"/>
              <a:t> </a:t>
            </a:r>
            <a:r>
              <a:rPr lang="en-US" altLang="zh-CN" sz="2800" dirty="0"/>
              <a:t>(smiling</a:t>
            </a:r>
            <a:r>
              <a:rPr lang="zh-CN" altLang="en-US" sz="2800" dirty="0"/>
              <a:t> </a:t>
            </a:r>
            <a:r>
              <a:rPr lang="en-US" altLang="zh-CN" sz="2800" dirty="0"/>
              <a:t>face)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nothing</a:t>
            </a:r>
            <a:r>
              <a:rPr lang="zh-CN" altLang="en-US" sz="2800" dirty="0"/>
              <a:t> </a:t>
            </a:r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do</a:t>
            </a:r>
            <a:r>
              <a:rPr lang="zh-CN" altLang="en-US" sz="2800" dirty="0"/>
              <a:t> </a:t>
            </a:r>
            <a:r>
              <a:rPr lang="en-US" altLang="zh-CN" sz="2800" dirty="0"/>
              <a:t>not</a:t>
            </a:r>
            <a:r>
              <a:rPr lang="zh-CN" altLang="en-US" sz="2800" dirty="0"/>
              <a:t> </a:t>
            </a:r>
            <a:r>
              <a:rPr lang="en-US" altLang="zh-CN" sz="2800" dirty="0"/>
              <a:t>(neutral</a:t>
            </a:r>
            <a:r>
              <a:rPr lang="zh-CN" altLang="en-US" sz="2800" dirty="0"/>
              <a:t> </a:t>
            </a:r>
            <a:r>
              <a:rPr lang="en-US" altLang="zh-CN" sz="2800" dirty="0"/>
              <a:t>face).</a:t>
            </a:r>
            <a:r>
              <a:rPr lang="zh-CN" altLang="en-US" sz="2800" dirty="0"/>
              <a:t> </a:t>
            </a:r>
            <a:r>
              <a:rPr lang="en-US" altLang="zh-CN" sz="2800" dirty="0"/>
              <a:t>Others</a:t>
            </a:r>
            <a:r>
              <a:rPr lang="zh-CN" altLang="en-US" sz="2800" dirty="0"/>
              <a:t> </a:t>
            </a:r>
            <a:r>
              <a:rPr lang="en-US" altLang="zh-CN" sz="2800" dirty="0"/>
              <a:t>will</a:t>
            </a:r>
            <a:r>
              <a:rPr lang="zh-CN" altLang="en-US" sz="2800" dirty="0"/>
              <a:t> </a:t>
            </a:r>
            <a:r>
              <a:rPr lang="en-US" altLang="zh-CN" sz="2800" dirty="0"/>
              <a:t>make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lose</a:t>
            </a:r>
            <a:r>
              <a:rPr lang="zh-CN" altLang="en-US" sz="2800" dirty="0"/>
              <a:t> </a:t>
            </a:r>
            <a:r>
              <a:rPr lang="en-US" altLang="zh-CN" sz="2800" dirty="0"/>
              <a:t>money</a:t>
            </a:r>
            <a:r>
              <a:rPr lang="zh-CN" altLang="en-US" sz="2800" dirty="0"/>
              <a:t> </a:t>
            </a:r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respond</a:t>
            </a:r>
            <a:r>
              <a:rPr lang="zh-CN" altLang="en-US" sz="2800" dirty="0"/>
              <a:t> </a:t>
            </a:r>
            <a:r>
              <a:rPr lang="en-US" altLang="zh-CN" sz="2800" dirty="0"/>
              <a:t>incorrectly</a:t>
            </a:r>
            <a:r>
              <a:rPr lang="zh-CN" altLang="en-US" sz="2800" dirty="0"/>
              <a:t> </a:t>
            </a:r>
            <a:r>
              <a:rPr lang="en-US" altLang="zh-CN" sz="2800" dirty="0"/>
              <a:t>(sad</a:t>
            </a:r>
            <a:r>
              <a:rPr lang="zh-CN" altLang="en-US" sz="2800" dirty="0"/>
              <a:t> </a:t>
            </a:r>
            <a:r>
              <a:rPr lang="en-US" altLang="zh-CN" sz="2800" dirty="0"/>
              <a:t>face)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neutral</a:t>
            </a:r>
            <a:r>
              <a:rPr lang="zh-CN" altLang="en-US" sz="2800" dirty="0"/>
              <a:t> </a:t>
            </a:r>
            <a:r>
              <a:rPr lang="en-US" altLang="zh-CN" sz="2800" dirty="0"/>
              <a:t>face</a:t>
            </a:r>
            <a:r>
              <a:rPr lang="zh-CN" altLang="en-US" sz="2800" dirty="0"/>
              <a:t> </a:t>
            </a:r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respond</a:t>
            </a:r>
            <a:r>
              <a:rPr lang="zh-CN" altLang="en-US" sz="2800" dirty="0"/>
              <a:t> </a:t>
            </a:r>
            <a:r>
              <a:rPr lang="en-US" altLang="zh-CN" sz="2800" dirty="0"/>
              <a:t>correctly.</a:t>
            </a:r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B1BC92-64B4-7746-9C8A-8CF3EFFBD908}"/>
              </a:ext>
            </a:extLst>
          </p:cNvPr>
          <p:cNvGrpSpPr/>
          <p:nvPr/>
        </p:nvGrpSpPr>
        <p:grpSpPr>
          <a:xfrm>
            <a:off x="6590754" y="780096"/>
            <a:ext cx="5255625" cy="5297808"/>
            <a:chOff x="6047822" y="600072"/>
            <a:chExt cx="5255625" cy="5297808"/>
          </a:xfrm>
        </p:grpSpPr>
        <p:pic>
          <p:nvPicPr>
            <p:cNvPr id="5" name="Picture 4" descr="Shape, circle&#10;&#10;Description automatically generated">
              <a:extLst>
                <a:ext uri="{FF2B5EF4-FFF2-40B4-BE49-F238E27FC236}">
                  <a16:creationId xmlns:a16="http://schemas.microsoft.com/office/drawing/2014/main" id="{C30637EF-9D8C-E245-A471-1EC90E3269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72" r="1686" b="2"/>
            <a:stretch/>
          </p:blipFill>
          <p:spPr>
            <a:xfrm>
              <a:off x="8917453" y="600072"/>
              <a:ext cx="2385994" cy="2468880"/>
            </a:xfrm>
            <a:custGeom>
              <a:avLst/>
              <a:gdLst/>
              <a:ahLst/>
              <a:cxnLst/>
              <a:rect l="l" t="t" r="r" b="b"/>
              <a:pathLst>
                <a:path w="3524888" h="3647338">
                  <a:moveTo>
                    <a:pt x="887180" y="60"/>
                  </a:moveTo>
                  <a:cubicBezTo>
                    <a:pt x="945946" y="-443"/>
                    <a:pt x="1004682" y="2214"/>
                    <a:pt x="1063120" y="9535"/>
                  </a:cubicBezTo>
                  <a:cubicBezTo>
                    <a:pt x="1192553" y="25206"/>
                    <a:pt x="1324035" y="29312"/>
                    <a:pt x="1454772" y="21769"/>
                  </a:cubicBezTo>
                  <a:cubicBezTo>
                    <a:pt x="1583729" y="15160"/>
                    <a:pt x="1712924" y="14714"/>
                    <a:pt x="1842239" y="16589"/>
                  </a:cubicBezTo>
                  <a:cubicBezTo>
                    <a:pt x="1958874" y="18285"/>
                    <a:pt x="2075629" y="18018"/>
                    <a:pt x="2192264" y="13196"/>
                  </a:cubicBezTo>
                  <a:cubicBezTo>
                    <a:pt x="2323253" y="7660"/>
                    <a:pt x="2454242" y="2928"/>
                    <a:pt x="2585114" y="13911"/>
                  </a:cubicBezTo>
                  <a:cubicBezTo>
                    <a:pt x="2699008" y="24482"/>
                    <a:pt x="2813668" y="29758"/>
                    <a:pt x="2928437" y="29714"/>
                  </a:cubicBezTo>
                  <a:cubicBezTo>
                    <a:pt x="3080601" y="28464"/>
                    <a:pt x="3232406" y="19625"/>
                    <a:pt x="3384330" y="14536"/>
                  </a:cubicBezTo>
                  <a:lnTo>
                    <a:pt x="3481468" y="12130"/>
                  </a:lnTo>
                  <a:lnTo>
                    <a:pt x="3481325" y="16098"/>
                  </a:lnTo>
                  <a:lnTo>
                    <a:pt x="3493308" y="84630"/>
                  </a:lnTo>
                  <a:lnTo>
                    <a:pt x="3493318" y="92959"/>
                  </a:lnTo>
                  <a:cubicBezTo>
                    <a:pt x="3495695" y="161085"/>
                    <a:pt x="3501168" y="229143"/>
                    <a:pt x="3512114" y="297090"/>
                  </a:cubicBezTo>
                  <a:cubicBezTo>
                    <a:pt x="3519231" y="340796"/>
                    <a:pt x="3524136" y="384681"/>
                    <a:pt x="3524809" y="428543"/>
                  </a:cubicBezTo>
                  <a:cubicBezTo>
                    <a:pt x="3525482" y="472405"/>
                    <a:pt x="3521924" y="516245"/>
                    <a:pt x="3512114" y="559861"/>
                  </a:cubicBezTo>
                  <a:cubicBezTo>
                    <a:pt x="3491119" y="656469"/>
                    <a:pt x="3485618" y="754605"/>
                    <a:pt x="3495724" y="852186"/>
                  </a:cubicBezTo>
                  <a:cubicBezTo>
                    <a:pt x="3504578" y="948437"/>
                    <a:pt x="3505176" y="1044867"/>
                    <a:pt x="3502664" y="1141386"/>
                  </a:cubicBezTo>
                  <a:cubicBezTo>
                    <a:pt x="3500391" y="1228440"/>
                    <a:pt x="3500750" y="1315584"/>
                    <a:pt x="3507210" y="1402639"/>
                  </a:cubicBezTo>
                  <a:cubicBezTo>
                    <a:pt x="3514626" y="1500407"/>
                    <a:pt x="3520966" y="1598176"/>
                    <a:pt x="3506252" y="1695856"/>
                  </a:cubicBezTo>
                  <a:cubicBezTo>
                    <a:pt x="3492089" y="1780866"/>
                    <a:pt x="3485019" y="1866447"/>
                    <a:pt x="3485079" y="1952109"/>
                  </a:cubicBezTo>
                  <a:cubicBezTo>
                    <a:pt x="3486753" y="2065682"/>
                    <a:pt x="3498595" y="2178986"/>
                    <a:pt x="3505415" y="2292381"/>
                  </a:cubicBezTo>
                  <a:cubicBezTo>
                    <a:pt x="3514746" y="2447918"/>
                    <a:pt x="3522761" y="2603544"/>
                    <a:pt x="3508406" y="2759171"/>
                  </a:cubicBezTo>
                  <a:cubicBezTo>
                    <a:pt x="3497997" y="2866762"/>
                    <a:pt x="3488427" y="2974352"/>
                    <a:pt x="3496442" y="3082389"/>
                  </a:cubicBezTo>
                  <a:cubicBezTo>
                    <a:pt x="3502066" y="3158639"/>
                    <a:pt x="3510200" y="3234980"/>
                    <a:pt x="3504816" y="3311409"/>
                  </a:cubicBezTo>
                  <a:lnTo>
                    <a:pt x="3500655" y="3407763"/>
                  </a:lnTo>
                  <a:lnTo>
                    <a:pt x="3500528" y="3407763"/>
                  </a:lnTo>
                  <a:lnTo>
                    <a:pt x="3500186" y="3418624"/>
                  </a:lnTo>
                  <a:lnTo>
                    <a:pt x="3498431" y="3459279"/>
                  </a:lnTo>
                  <a:lnTo>
                    <a:pt x="3498786" y="3476530"/>
                  </a:lnTo>
                  <a:lnTo>
                    <a:pt x="3500070" y="3476530"/>
                  </a:lnTo>
                  <a:lnTo>
                    <a:pt x="3504922" y="3592711"/>
                  </a:lnTo>
                  <a:lnTo>
                    <a:pt x="3504733" y="3642505"/>
                  </a:lnTo>
                  <a:lnTo>
                    <a:pt x="3344090" y="3645620"/>
                  </a:lnTo>
                  <a:cubicBezTo>
                    <a:pt x="3179267" y="3652578"/>
                    <a:pt x="3015642" y="3636699"/>
                    <a:pt x="2851776" y="3628492"/>
                  </a:cubicBezTo>
                  <a:cubicBezTo>
                    <a:pt x="2716167" y="3622675"/>
                    <a:pt x="2580186" y="3623335"/>
                    <a:pt x="2444683" y="3630454"/>
                  </a:cubicBezTo>
                  <a:cubicBezTo>
                    <a:pt x="2220221" y="3640802"/>
                    <a:pt x="1995758" y="3642229"/>
                    <a:pt x="1771055" y="3636431"/>
                  </a:cubicBezTo>
                  <a:cubicBezTo>
                    <a:pt x="1659183" y="3633576"/>
                    <a:pt x="1547429" y="3634736"/>
                    <a:pt x="1435675" y="3638305"/>
                  </a:cubicBezTo>
                  <a:cubicBezTo>
                    <a:pt x="1179420" y="3646601"/>
                    <a:pt x="923403" y="3637323"/>
                    <a:pt x="667265" y="3634558"/>
                  </a:cubicBezTo>
                  <a:cubicBezTo>
                    <a:pt x="569736" y="3633488"/>
                    <a:pt x="472205" y="3633665"/>
                    <a:pt x="374794" y="3637679"/>
                  </a:cubicBezTo>
                  <a:cubicBezTo>
                    <a:pt x="264415" y="3642140"/>
                    <a:pt x="154036" y="3643412"/>
                    <a:pt x="43657" y="3642932"/>
                  </a:cubicBezTo>
                  <a:lnTo>
                    <a:pt x="11965" y="3642429"/>
                  </a:lnTo>
                  <a:lnTo>
                    <a:pt x="24360" y="3479541"/>
                  </a:lnTo>
                  <a:cubicBezTo>
                    <a:pt x="26194" y="3423392"/>
                    <a:pt x="25594" y="3367189"/>
                    <a:pt x="22559" y="3311038"/>
                  </a:cubicBezTo>
                  <a:cubicBezTo>
                    <a:pt x="16343" y="3197955"/>
                    <a:pt x="-628" y="3084971"/>
                    <a:pt x="13594" y="2971689"/>
                  </a:cubicBezTo>
                  <a:cubicBezTo>
                    <a:pt x="38335" y="2776712"/>
                    <a:pt x="12519" y="2582431"/>
                    <a:pt x="4272" y="2387950"/>
                  </a:cubicBezTo>
                  <a:cubicBezTo>
                    <a:pt x="-3262" y="2237604"/>
                    <a:pt x="2250" y="2086990"/>
                    <a:pt x="20765" y="1937298"/>
                  </a:cubicBezTo>
                  <a:cubicBezTo>
                    <a:pt x="38958" y="1790576"/>
                    <a:pt x="37113" y="1642627"/>
                    <a:pt x="15268" y="1496252"/>
                  </a:cubicBezTo>
                  <a:cubicBezTo>
                    <a:pt x="7718" y="1430798"/>
                    <a:pt x="7400" y="1364898"/>
                    <a:pt x="14311" y="1299395"/>
                  </a:cubicBezTo>
                  <a:cubicBezTo>
                    <a:pt x="22640" y="1195064"/>
                    <a:pt x="20682" y="1090348"/>
                    <a:pt x="8455" y="986285"/>
                  </a:cubicBezTo>
                  <a:cubicBezTo>
                    <a:pt x="-8159" y="849535"/>
                    <a:pt x="3794" y="712390"/>
                    <a:pt x="9890" y="575539"/>
                  </a:cubicBezTo>
                  <a:cubicBezTo>
                    <a:pt x="14432" y="472556"/>
                    <a:pt x="17180" y="369671"/>
                    <a:pt x="12878" y="266688"/>
                  </a:cubicBezTo>
                  <a:lnTo>
                    <a:pt x="14418" y="21931"/>
                  </a:lnTo>
                  <a:lnTo>
                    <a:pt x="163536" y="23733"/>
                  </a:lnTo>
                  <a:cubicBezTo>
                    <a:pt x="346324" y="25875"/>
                    <a:pt x="528992" y="25875"/>
                    <a:pt x="711062" y="9535"/>
                  </a:cubicBezTo>
                  <a:cubicBezTo>
                    <a:pt x="769619" y="4223"/>
                    <a:pt x="828415" y="562"/>
                    <a:pt x="887180" y="60"/>
                  </a:cubicBezTo>
                  <a:close/>
                </a:path>
              </a:pathLst>
            </a:custGeom>
          </p:spPr>
        </p:pic>
        <p:pic>
          <p:nvPicPr>
            <p:cNvPr id="6" name="Picture 5" descr="Shape, circle&#10;&#10;Description automatically generated">
              <a:extLst>
                <a:ext uri="{FF2B5EF4-FFF2-40B4-BE49-F238E27FC236}">
                  <a16:creationId xmlns:a16="http://schemas.microsoft.com/office/drawing/2014/main" id="{B2AFD6AE-8ED1-894D-AB2E-8D14DD96EC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73" r="1685" b="2"/>
            <a:stretch/>
          </p:blipFill>
          <p:spPr>
            <a:xfrm>
              <a:off x="6047822" y="600072"/>
              <a:ext cx="2385994" cy="2468880"/>
            </a:xfrm>
            <a:custGeom>
              <a:avLst/>
              <a:gdLst/>
              <a:ahLst/>
              <a:cxnLst/>
              <a:rect l="l" t="t" r="r" b="b"/>
              <a:pathLst>
                <a:path w="3524888" h="3647338">
                  <a:moveTo>
                    <a:pt x="887181" y="60"/>
                  </a:moveTo>
                  <a:cubicBezTo>
                    <a:pt x="945947" y="-443"/>
                    <a:pt x="1004683" y="2214"/>
                    <a:pt x="1063120" y="9535"/>
                  </a:cubicBezTo>
                  <a:cubicBezTo>
                    <a:pt x="1192553" y="25206"/>
                    <a:pt x="1324035" y="29312"/>
                    <a:pt x="1454772" y="21769"/>
                  </a:cubicBezTo>
                  <a:cubicBezTo>
                    <a:pt x="1583729" y="15160"/>
                    <a:pt x="1712924" y="14714"/>
                    <a:pt x="1842239" y="16589"/>
                  </a:cubicBezTo>
                  <a:cubicBezTo>
                    <a:pt x="1958874" y="18285"/>
                    <a:pt x="2075629" y="18018"/>
                    <a:pt x="2192264" y="13196"/>
                  </a:cubicBezTo>
                  <a:cubicBezTo>
                    <a:pt x="2323253" y="7660"/>
                    <a:pt x="2454242" y="2928"/>
                    <a:pt x="2585114" y="13911"/>
                  </a:cubicBezTo>
                  <a:cubicBezTo>
                    <a:pt x="2699008" y="24482"/>
                    <a:pt x="2813669" y="29758"/>
                    <a:pt x="2928437" y="29714"/>
                  </a:cubicBezTo>
                  <a:cubicBezTo>
                    <a:pt x="3080601" y="28464"/>
                    <a:pt x="3232406" y="19625"/>
                    <a:pt x="3384330" y="14536"/>
                  </a:cubicBezTo>
                  <a:lnTo>
                    <a:pt x="3481468" y="12130"/>
                  </a:lnTo>
                  <a:lnTo>
                    <a:pt x="3481325" y="16098"/>
                  </a:lnTo>
                  <a:lnTo>
                    <a:pt x="3493308" y="84630"/>
                  </a:lnTo>
                  <a:lnTo>
                    <a:pt x="3493318" y="92959"/>
                  </a:lnTo>
                  <a:cubicBezTo>
                    <a:pt x="3495695" y="161085"/>
                    <a:pt x="3501169" y="229143"/>
                    <a:pt x="3512114" y="297090"/>
                  </a:cubicBezTo>
                  <a:cubicBezTo>
                    <a:pt x="3519231" y="340796"/>
                    <a:pt x="3524136" y="384681"/>
                    <a:pt x="3524809" y="428543"/>
                  </a:cubicBezTo>
                  <a:cubicBezTo>
                    <a:pt x="3525482" y="472405"/>
                    <a:pt x="3521924" y="516245"/>
                    <a:pt x="3512114" y="559861"/>
                  </a:cubicBezTo>
                  <a:cubicBezTo>
                    <a:pt x="3491119" y="656469"/>
                    <a:pt x="3485618" y="754605"/>
                    <a:pt x="3495724" y="852186"/>
                  </a:cubicBezTo>
                  <a:cubicBezTo>
                    <a:pt x="3504578" y="948437"/>
                    <a:pt x="3505176" y="1044867"/>
                    <a:pt x="3502664" y="1141385"/>
                  </a:cubicBezTo>
                  <a:cubicBezTo>
                    <a:pt x="3500391" y="1228440"/>
                    <a:pt x="3500750" y="1315584"/>
                    <a:pt x="3507210" y="1402639"/>
                  </a:cubicBezTo>
                  <a:cubicBezTo>
                    <a:pt x="3514626" y="1500407"/>
                    <a:pt x="3520966" y="1598176"/>
                    <a:pt x="3506252" y="1695857"/>
                  </a:cubicBezTo>
                  <a:cubicBezTo>
                    <a:pt x="3492089" y="1780866"/>
                    <a:pt x="3485019" y="1866447"/>
                    <a:pt x="3485079" y="1952109"/>
                  </a:cubicBezTo>
                  <a:cubicBezTo>
                    <a:pt x="3486753" y="2065682"/>
                    <a:pt x="3498596" y="2178986"/>
                    <a:pt x="3505415" y="2292381"/>
                  </a:cubicBezTo>
                  <a:cubicBezTo>
                    <a:pt x="3514746" y="2447918"/>
                    <a:pt x="3522761" y="2603544"/>
                    <a:pt x="3508406" y="2759171"/>
                  </a:cubicBezTo>
                  <a:cubicBezTo>
                    <a:pt x="3497997" y="2866762"/>
                    <a:pt x="3488428" y="2974352"/>
                    <a:pt x="3496442" y="3082389"/>
                  </a:cubicBezTo>
                  <a:cubicBezTo>
                    <a:pt x="3502066" y="3158639"/>
                    <a:pt x="3510200" y="3234980"/>
                    <a:pt x="3504816" y="3311409"/>
                  </a:cubicBezTo>
                  <a:lnTo>
                    <a:pt x="3500655" y="3407763"/>
                  </a:lnTo>
                  <a:lnTo>
                    <a:pt x="3500528" y="3407763"/>
                  </a:lnTo>
                  <a:lnTo>
                    <a:pt x="3500186" y="3418624"/>
                  </a:lnTo>
                  <a:lnTo>
                    <a:pt x="3498431" y="3459279"/>
                  </a:lnTo>
                  <a:lnTo>
                    <a:pt x="3498786" y="3476530"/>
                  </a:lnTo>
                  <a:lnTo>
                    <a:pt x="3500070" y="3476530"/>
                  </a:lnTo>
                  <a:lnTo>
                    <a:pt x="3504922" y="3592711"/>
                  </a:lnTo>
                  <a:lnTo>
                    <a:pt x="3504733" y="3642505"/>
                  </a:lnTo>
                  <a:lnTo>
                    <a:pt x="3344090" y="3645620"/>
                  </a:lnTo>
                  <a:cubicBezTo>
                    <a:pt x="3179268" y="3652578"/>
                    <a:pt x="3015642" y="3636699"/>
                    <a:pt x="2851776" y="3628492"/>
                  </a:cubicBezTo>
                  <a:cubicBezTo>
                    <a:pt x="2716167" y="3622675"/>
                    <a:pt x="2580186" y="3623335"/>
                    <a:pt x="2444683" y="3630454"/>
                  </a:cubicBezTo>
                  <a:cubicBezTo>
                    <a:pt x="2220221" y="3640802"/>
                    <a:pt x="1995758" y="3642229"/>
                    <a:pt x="1771055" y="3636431"/>
                  </a:cubicBezTo>
                  <a:cubicBezTo>
                    <a:pt x="1659183" y="3633576"/>
                    <a:pt x="1547429" y="3634736"/>
                    <a:pt x="1435676" y="3638305"/>
                  </a:cubicBezTo>
                  <a:cubicBezTo>
                    <a:pt x="1179420" y="3646601"/>
                    <a:pt x="923403" y="3637323"/>
                    <a:pt x="667265" y="3634558"/>
                  </a:cubicBezTo>
                  <a:cubicBezTo>
                    <a:pt x="569736" y="3633488"/>
                    <a:pt x="472205" y="3633665"/>
                    <a:pt x="374794" y="3637679"/>
                  </a:cubicBezTo>
                  <a:cubicBezTo>
                    <a:pt x="264415" y="3642140"/>
                    <a:pt x="154036" y="3643412"/>
                    <a:pt x="43657" y="3642932"/>
                  </a:cubicBezTo>
                  <a:lnTo>
                    <a:pt x="11965" y="3642429"/>
                  </a:lnTo>
                  <a:lnTo>
                    <a:pt x="24360" y="3479541"/>
                  </a:lnTo>
                  <a:cubicBezTo>
                    <a:pt x="26194" y="3423392"/>
                    <a:pt x="25594" y="3367189"/>
                    <a:pt x="22559" y="3311038"/>
                  </a:cubicBezTo>
                  <a:cubicBezTo>
                    <a:pt x="16343" y="3197955"/>
                    <a:pt x="-628" y="3084971"/>
                    <a:pt x="13594" y="2971689"/>
                  </a:cubicBezTo>
                  <a:cubicBezTo>
                    <a:pt x="38335" y="2776712"/>
                    <a:pt x="12519" y="2582431"/>
                    <a:pt x="4272" y="2387950"/>
                  </a:cubicBezTo>
                  <a:cubicBezTo>
                    <a:pt x="-3262" y="2237604"/>
                    <a:pt x="2250" y="2086990"/>
                    <a:pt x="20765" y="1937298"/>
                  </a:cubicBezTo>
                  <a:cubicBezTo>
                    <a:pt x="38958" y="1790576"/>
                    <a:pt x="37113" y="1642627"/>
                    <a:pt x="15268" y="1496252"/>
                  </a:cubicBezTo>
                  <a:cubicBezTo>
                    <a:pt x="7718" y="1430798"/>
                    <a:pt x="7400" y="1364898"/>
                    <a:pt x="14311" y="1299395"/>
                  </a:cubicBezTo>
                  <a:cubicBezTo>
                    <a:pt x="22640" y="1195064"/>
                    <a:pt x="20682" y="1090348"/>
                    <a:pt x="8455" y="986285"/>
                  </a:cubicBezTo>
                  <a:cubicBezTo>
                    <a:pt x="-8159" y="849535"/>
                    <a:pt x="3794" y="712390"/>
                    <a:pt x="9890" y="575539"/>
                  </a:cubicBezTo>
                  <a:cubicBezTo>
                    <a:pt x="14432" y="472556"/>
                    <a:pt x="17180" y="369671"/>
                    <a:pt x="12878" y="266688"/>
                  </a:cubicBezTo>
                  <a:lnTo>
                    <a:pt x="14418" y="21931"/>
                  </a:lnTo>
                  <a:lnTo>
                    <a:pt x="163536" y="23733"/>
                  </a:lnTo>
                  <a:cubicBezTo>
                    <a:pt x="346324" y="25875"/>
                    <a:pt x="528992" y="25875"/>
                    <a:pt x="711062" y="9535"/>
                  </a:cubicBezTo>
                  <a:cubicBezTo>
                    <a:pt x="769619" y="4223"/>
                    <a:pt x="828415" y="562"/>
                    <a:pt x="887181" y="60"/>
                  </a:cubicBezTo>
                  <a:close/>
                </a:path>
              </a:pathLst>
            </a:custGeom>
          </p:spPr>
        </p:pic>
        <p:pic>
          <p:nvPicPr>
            <p:cNvPr id="7" name="Content Placeholder 4" descr="Shape&#10;&#10;Description automatically generated">
              <a:extLst>
                <a:ext uri="{FF2B5EF4-FFF2-40B4-BE49-F238E27FC236}">
                  <a16:creationId xmlns:a16="http://schemas.microsoft.com/office/drawing/2014/main" id="{9301163F-5971-884E-A0A5-FCFDC1B49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78" r="1681" b="2"/>
            <a:stretch/>
          </p:blipFill>
          <p:spPr>
            <a:xfrm>
              <a:off x="7432069" y="3429000"/>
              <a:ext cx="2385994" cy="2468880"/>
            </a:xfrm>
            <a:custGeom>
              <a:avLst/>
              <a:gdLst/>
              <a:ahLst/>
              <a:cxnLst/>
              <a:rect l="l" t="t" r="r" b="b"/>
              <a:pathLst>
                <a:path w="3524888" h="3647338">
                  <a:moveTo>
                    <a:pt x="887180" y="60"/>
                  </a:moveTo>
                  <a:cubicBezTo>
                    <a:pt x="945946" y="-443"/>
                    <a:pt x="1004683" y="2214"/>
                    <a:pt x="1063120" y="9535"/>
                  </a:cubicBezTo>
                  <a:cubicBezTo>
                    <a:pt x="1192553" y="25206"/>
                    <a:pt x="1324035" y="29312"/>
                    <a:pt x="1454772" y="21769"/>
                  </a:cubicBezTo>
                  <a:cubicBezTo>
                    <a:pt x="1583729" y="15160"/>
                    <a:pt x="1712924" y="14714"/>
                    <a:pt x="1842239" y="16589"/>
                  </a:cubicBezTo>
                  <a:cubicBezTo>
                    <a:pt x="1958874" y="18285"/>
                    <a:pt x="2075628" y="18018"/>
                    <a:pt x="2192263" y="13196"/>
                  </a:cubicBezTo>
                  <a:cubicBezTo>
                    <a:pt x="2323253" y="7660"/>
                    <a:pt x="2454242" y="2928"/>
                    <a:pt x="2585113" y="13911"/>
                  </a:cubicBezTo>
                  <a:cubicBezTo>
                    <a:pt x="2699008" y="24482"/>
                    <a:pt x="2813668" y="29758"/>
                    <a:pt x="2928437" y="29714"/>
                  </a:cubicBezTo>
                  <a:cubicBezTo>
                    <a:pt x="3080601" y="28464"/>
                    <a:pt x="3232406" y="19625"/>
                    <a:pt x="3384330" y="14536"/>
                  </a:cubicBezTo>
                  <a:lnTo>
                    <a:pt x="3481468" y="12130"/>
                  </a:lnTo>
                  <a:lnTo>
                    <a:pt x="3481325" y="16098"/>
                  </a:lnTo>
                  <a:lnTo>
                    <a:pt x="3493308" y="84630"/>
                  </a:lnTo>
                  <a:lnTo>
                    <a:pt x="3493318" y="92959"/>
                  </a:lnTo>
                  <a:cubicBezTo>
                    <a:pt x="3495694" y="161085"/>
                    <a:pt x="3501168" y="229143"/>
                    <a:pt x="3512114" y="297090"/>
                  </a:cubicBezTo>
                  <a:cubicBezTo>
                    <a:pt x="3519231" y="340796"/>
                    <a:pt x="3524136" y="384681"/>
                    <a:pt x="3524809" y="428543"/>
                  </a:cubicBezTo>
                  <a:cubicBezTo>
                    <a:pt x="3525482" y="472405"/>
                    <a:pt x="3521923" y="516245"/>
                    <a:pt x="3512114" y="559861"/>
                  </a:cubicBezTo>
                  <a:cubicBezTo>
                    <a:pt x="3491119" y="656469"/>
                    <a:pt x="3485617" y="754605"/>
                    <a:pt x="3495724" y="852186"/>
                  </a:cubicBezTo>
                  <a:cubicBezTo>
                    <a:pt x="3504577" y="948437"/>
                    <a:pt x="3505176" y="1044867"/>
                    <a:pt x="3502664" y="1141386"/>
                  </a:cubicBezTo>
                  <a:cubicBezTo>
                    <a:pt x="3500391" y="1228440"/>
                    <a:pt x="3500749" y="1315584"/>
                    <a:pt x="3507210" y="1402639"/>
                  </a:cubicBezTo>
                  <a:cubicBezTo>
                    <a:pt x="3514626" y="1500407"/>
                    <a:pt x="3520966" y="1598176"/>
                    <a:pt x="3506251" y="1695856"/>
                  </a:cubicBezTo>
                  <a:cubicBezTo>
                    <a:pt x="3492089" y="1780866"/>
                    <a:pt x="3485019" y="1866447"/>
                    <a:pt x="3485079" y="1952109"/>
                  </a:cubicBezTo>
                  <a:cubicBezTo>
                    <a:pt x="3486753" y="2065682"/>
                    <a:pt x="3498595" y="2178986"/>
                    <a:pt x="3505414" y="2292381"/>
                  </a:cubicBezTo>
                  <a:cubicBezTo>
                    <a:pt x="3514746" y="2447918"/>
                    <a:pt x="3522760" y="2603544"/>
                    <a:pt x="3508405" y="2759171"/>
                  </a:cubicBezTo>
                  <a:cubicBezTo>
                    <a:pt x="3497997" y="2866762"/>
                    <a:pt x="3488427" y="2974352"/>
                    <a:pt x="3496442" y="3082389"/>
                  </a:cubicBezTo>
                  <a:cubicBezTo>
                    <a:pt x="3502065" y="3158639"/>
                    <a:pt x="3510200" y="3234980"/>
                    <a:pt x="3504816" y="3311409"/>
                  </a:cubicBezTo>
                  <a:lnTo>
                    <a:pt x="3500655" y="3407763"/>
                  </a:lnTo>
                  <a:lnTo>
                    <a:pt x="3500528" y="3407763"/>
                  </a:lnTo>
                  <a:lnTo>
                    <a:pt x="3500186" y="3418624"/>
                  </a:lnTo>
                  <a:lnTo>
                    <a:pt x="3498431" y="3459279"/>
                  </a:lnTo>
                  <a:lnTo>
                    <a:pt x="3498786" y="3476530"/>
                  </a:lnTo>
                  <a:lnTo>
                    <a:pt x="3500070" y="3476530"/>
                  </a:lnTo>
                  <a:lnTo>
                    <a:pt x="3504922" y="3592711"/>
                  </a:lnTo>
                  <a:lnTo>
                    <a:pt x="3504733" y="3642505"/>
                  </a:lnTo>
                  <a:lnTo>
                    <a:pt x="3344090" y="3645620"/>
                  </a:lnTo>
                  <a:cubicBezTo>
                    <a:pt x="3179267" y="3652578"/>
                    <a:pt x="3015642" y="3636699"/>
                    <a:pt x="2851776" y="3628492"/>
                  </a:cubicBezTo>
                  <a:cubicBezTo>
                    <a:pt x="2716167" y="3622675"/>
                    <a:pt x="2580186" y="3623335"/>
                    <a:pt x="2444683" y="3630454"/>
                  </a:cubicBezTo>
                  <a:cubicBezTo>
                    <a:pt x="2220221" y="3640802"/>
                    <a:pt x="1995757" y="3642229"/>
                    <a:pt x="1771055" y="3636431"/>
                  </a:cubicBezTo>
                  <a:cubicBezTo>
                    <a:pt x="1659183" y="3633576"/>
                    <a:pt x="1547429" y="3634736"/>
                    <a:pt x="1435675" y="3638305"/>
                  </a:cubicBezTo>
                  <a:cubicBezTo>
                    <a:pt x="1179419" y="3646601"/>
                    <a:pt x="923403" y="3637323"/>
                    <a:pt x="667265" y="3634558"/>
                  </a:cubicBezTo>
                  <a:cubicBezTo>
                    <a:pt x="569736" y="3633488"/>
                    <a:pt x="472205" y="3633665"/>
                    <a:pt x="374793" y="3637679"/>
                  </a:cubicBezTo>
                  <a:cubicBezTo>
                    <a:pt x="264415" y="3642140"/>
                    <a:pt x="154036" y="3643412"/>
                    <a:pt x="43657" y="3642932"/>
                  </a:cubicBezTo>
                  <a:lnTo>
                    <a:pt x="11965" y="3642429"/>
                  </a:lnTo>
                  <a:lnTo>
                    <a:pt x="24360" y="3479541"/>
                  </a:lnTo>
                  <a:cubicBezTo>
                    <a:pt x="26194" y="3423392"/>
                    <a:pt x="25594" y="3367189"/>
                    <a:pt x="22559" y="3311038"/>
                  </a:cubicBezTo>
                  <a:cubicBezTo>
                    <a:pt x="16343" y="3197955"/>
                    <a:pt x="-628" y="3084971"/>
                    <a:pt x="13594" y="2971689"/>
                  </a:cubicBezTo>
                  <a:cubicBezTo>
                    <a:pt x="38335" y="2776712"/>
                    <a:pt x="12519" y="2582431"/>
                    <a:pt x="4272" y="2387950"/>
                  </a:cubicBezTo>
                  <a:cubicBezTo>
                    <a:pt x="-3262" y="2237604"/>
                    <a:pt x="2250" y="2086990"/>
                    <a:pt x="20765" y="1937298"/>
                  </a:cubicBezTo>
                  <a:cubicBezTo>
                    <a:pt x="38958" y="1790576"/>
                    <a:pt x="37113" y="1642627"/>
                    <a:pt x="15268" y="1496252"/>
                  </a:cubicBezTo>
                  <a:cubicBezTo>
                    <a:pt x="7718" y="1430798"/>
                    <a:pt x="7400" y="1364898"/>
                    <a:pt x="14311" y="1299395"/>
                  </a:cubicBezTo>
                  <a:cubicBezTo>
                    <a:pt x="22640" y="1195064"/>
                    <a:pt x="20682" y="1090348"/>
                    <a:pt x="8455" y="986285"/>
                  </a:cubicBezTo>
                  <a:cubicBezTo>
                    <a:pt x="-8159" y="849535"/>
                    <a:pt x="3794" y="712390"/>
                    <a:pt x="9890" y="575539"/>
                  </a:cubicBezTo>
                  <a:cubicBezTo>
                    <a:pt x="14432" y="472556"/>
                    <a:pt x="17180" y="369671"/>
                    <a:pt x="12878" y="266688"/>
                  </a:cubicBezTo>
                  <a:lnTo>
                    <a:pt x="14418" y="21931"/>
                  </a:lnTo>
                  <a:lnTo>
                    <a:pt x="163536" y="23733"/>
                  </a:lnTo>
                  <a:cubicBezTo>
                    <a:pt x="346324" y="25875"/>
                    <a:pt x="528992" y="25875"/>
                    <a:pt x="711061" y="9535"/>
                  </a:cubicBezTo>
                  <a:cubicBezTo>
                    <a:pt x="769618" y="4223"/>
                    <a:pt x="828414" y="562"/>
                    <a:pt x="887180" y="60"/>
                  </a:cubicBezTo>
                  <a:close/>
                </a:path>
              </a:pathLst>
            </a:cu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4DEB202-BC7B-D847-AA40-756DCC36C850}"/>
              </a:ext>
            </a:extLst>
          </p:cNvPr>
          <p:cNvSpPr txBox="1"/>
          <p:nvPr/>
        </p:nvSpPr>
        <p:spPr>
          <a:xfrm>
            <a:off x="4569136" y="6235580"/>
            <a:ext cx="354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Press</a:t>
            </a:r>
            <a:r>
              <a:rPr lang="zh-CN" altLang="en-US" sz="2400" dirty="0"/>
              <a:t> </a:t>
            </a:r>
            <a:r>
              <a:rPr lang="en-US" altLang="zh-CN" sz="2400" dirty="0"/>
              <a:t>spacebar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continue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519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3AF29-52CB-414A-BB41-19B1B4846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479820" cy="132085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feedback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F098-1CA7-3B4C-93E4-078329F4E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7" y="1424436"/>
            <a:ext cx="5339076" cy="3593591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After</a:t>
            </a:r>
            <a:r>
              <a:rPr lang="zh-CN" altLang="en-US" sz="2800" dirty="0"/>
              <a:t> </a:t>
            </a:r>
            <a:r>
              <a:rPr lang="en-US" altLang="zh-CN" sz="2800" dirty="0"/>
              <a:t>your</a:t>
            </a:r>
            <a:r>
              <a:rPr lang="zh-CN" altLang="en-US" sz="2800" dirty="0"/>
              <a:t> </a:t>
            </a:r>
            <a:r>
              <a:rPr lang="en-US" altLang="zh-CN" sz="2800" dirty="0"/>
              <a:t>response,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can</a:t>
            </a:r>
            <a:r>
              <a:rPr lang="zh-CN" altLang="en-US" sz="2800" dirty="0"/>
              <a:t> </a:t>
            </a:r>
            <a:r>
              <a:rPr lang="en-US" altLang="zh-CN" sz="2800" dirty="0"/>
              <a:t>get</a:t>
            </a:r>
            <a:r>
              <a:rPr lang="zh-CN" altLang="en-US" sz="2800" dirty="0"/>
              <a:t> </a:t>
            </a:r>
            <a:r>
              <a:rPr lang="en-US" altLang="zh-CN" sz="2800" dirty="0"/>
              <a:t>your</a:t>
            </a:r>
            <a:r>
              <a:rPr lang="zh-CN" altLang="en-US" sz="2800" dirty="0"/>
              <a:t> </a:t>
            </a:r>
            <a:r>
              <a:rPr lang="en-US" altLang="zh-CN" sz="2800" dirty="0"/>
              <a:t>feedback!</a:t>
            </a:r>
            <a:r>
              <a:rPr lang="zh-CN" altLang="en-US" sz="2800" dirty="0"/>
              <a:t> </a:t>
            </a:r>
            <a:r>
              <a:rPr lang="en-US" altLang="zh-CN" sz="2800" dirty="0"/>
              <a:t>Some</a:t>
            </a:r>
            <a:r>
              <a:rPr lang="zh-CN" altLang="en-US" sz="2800" dirty="0"/>
              <a:t> </a:t>
            </a:r>
            <a:r>
              <a:rPr lang="en-US" altLang="zh-CN" sz="2800" dirty="0"/>
              <a:t>animals</a:t>
            </a:r>
            <a:r>
              <a:rPr lang="zh-CN" altLang="en-US" sz="2800" dirty="0"/>
              <a:t> </a:t>
            </a:r>
            <a:r>
              <a:rPr lang="en-US" altLang="zh-CN" sz="2800" dirty="0"/>
              <a:t>are</a:t>
            </a:r>
            <a:r>
              <a:rPr lang="zh-CN" altLang="en-US" sz="2800" dirty="0"/>
              <a:t> </a:t>
            </a:r>
            <a:r>
              <a:rPr lang="en-US" altLang="zh-CN" sz="2800" dirty="0"/>
              <a:t>associated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gaining</a:t>
            </a:r>
            <a:r>
              <a:rPr lang="zh-CN" altLang="en-US" sz="2800" dirty="0"/>
              <a:t> </a:t>
            </a:r>
            <a:r>
              <a:rPr lang="en-US" altLang="zh-CN" sz="2800" dirty="0"/>
              <a:t>money</a:t>
            </a:r>
            <a:r>
              <a:rPr lang="zh-CN" altLang="en-US" sz="2800" dirty="0"/>
              <a:t> </a:t>
            </a:r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respond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button</a:t>
            </a:r>
            <a:r>
              <a:rPr lang="zh-CN" altLang="en-US" sz="2800" dirty="0"/>
              <a:t> </a:t>
            </a:r>
            <a:r>
              <a:rPr lang="en-US" altLang="zh-CN" sz="2800" dirty="0"/>
              <a:t>correctly</a:t>
            </a:r>
            <a:r>
              <a:rPr lang="zh-CN" altLang="en-US" sz="2800" dirty="0"/>
              <a:t> </a:t>
            </a:r>
            <a:r>
              <a:rPr lang="en-US" altLang="zh-CN" sz="2800" dirty="0"/>
              <a:t>(thumb</a:t>
            </a:r>
            <a:r>
              <a:rPr lang="zh-CN" altLang="en-US" sz="2800" dirty="0"/>
              <a:t> </a:t>
            </a:r>
            <a:r>
              <a:rPr lang="en-US" altLang="zh-CN" sz="2800" dirty="0"/>
              <a:t>up)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nothing</a:t>
            </a:r>
            <a:r>
              <a:rPr lang="zh-CN" altLang="en-US" sz="2800" dirty="0"/>
              <a:t> </a:t>
            </a:r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do</a:t>
            </a:r>
            <a:r>
              <a:rPr lang="zh-CN" altLang="en-US" sz="2800" dirty="0"/>
              <a:t> </a:t>
            </a:r>
            <a:r>
              <a:rPr lang="en-US" altLang="zh-CN" sz="2800" dirty="0"/>
              <a:t>not</a:t>
            </a:r>
            <a:r>
              <a:rPr lang="zh-CN" altLang="en-US" sz="2800" dirty="0"/>
              <a:t> </a:t>
            </a:r>
            <a:r>
              <a:rPr lang="en-US" altLang="zh-CN" sz="2800" dirty="0"/>
              <a:t>(a</a:t>
            </a:r>
            <a:r>
              <a:rPr lang="zh-CN" altLang="en-US" sz="2800" dirty="0"/>
              <a:t> </a:t>
            </a:r>
            <a:r>
              <a:rPr lang="en-US" altLang="zh-CN" sz="2800" dirty="0"/>
              <a:t>leveled</a:t>
            </a:r>
            <a:r>
              <a:rPr lang="zh-CN" altLang="en-US" sz="2800" dirty="0"/>
              <a:t> </a:t>
            </a:r>
            <a:r>
              <a:rPr lang="en-US" altLang="zh-CN" sz="2800" dirty="0"/>
              <a:t>bar).</a:t>
            </a:r>
            <a:r>
              <a:rPr lang="zh-CN" altLang="en-US" sz="2800" dirty="0"/>
              <a:t> </a:t>
            </a:r>
            <a:r>
              <a:rPr lang="en-US" altLang="zh-CN" sz="2800" dirty="0"/>
              <a:t>Others</a:t>
            </a:r>
            <a:r>
              <a:rPr lang="zh-CN" altLang="en-US" sz="2800" dirty="0"/>
              <a:t> </a:t>
            </a:r>
            <a:r>
              <a:rPr lang="en-US" altLang="zh-CN" sz="2800" dirty="0"/>
              <a:t>will</a:t>
            </a:r>
            <a:r>
              <a:rPr lang="zh-CN" altLang="en-US" sz="2800" dirty="0"/>
              <a:t> </a:t>
            </a:r>
            <a:r>
              <a:rPr lang="en-US" altLang="zh-CN" sz="2800" dirty="0"/>
              <a:t>make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lose</a:t>
            </a:r>
            <a:r>
              <a:rPr lang="zh-CN" altLang="en-US" sz="2800" dirty="0"/>
              <a:t> </a:t>
            </a:r>
            <a:r>
              <a:rPr lang="en-US" altLang="zh-CN" sz="2800" dirty="0"/>
              <a:t>money</a:t>
            </a:r>
            <a:r>
              <a:rPr lang="zh-CN" altLang="en-US" sz="2800" dirty="0"/>
              <a:t> </a:t>
            </a:r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respond</a:t>
            </a:r>
            <a:r>
              <a:rPr lang="zh-CN" altLang="en-US" sz="2800" dirty="0"/>
              <a:t> </a:t>
            </a:r>
            <a:r>
              <a:rPr lang="en-US" altLang="zh-CN" sz="2800" dirty="0"/>
              <a:t>incorrectly</a:t>
            </a:r>
            <a:r>
              <a:rPr lang="zh-CN" altLang="en-US" sz="2800" dirty="0"/>
              <a:t> </a:t>
            </a:r>
            <a:r>
              <a:rPr lang="en-US" altLang="zh-CN" sz="2800" dirty="0"/>
              <a:t>(thumb</a:t>
            </a:r>
            <a:r>
              <a:rPr lang="zh-CN" altLang="en-US" sz="2800" dirty="0"/>
              <a:t> </a:t>
            </a:r>
            <a:r>
              <a:rPr lang="en-US" altLang="zh-CN" sz="2800" dirty="0"/>
              <a:t>down)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leveled</a:t>
            </a:r>
            <a:r>
              <a:rPr lang="zh-CN" altLang="en-US" sz="2800" dirty="0"/>
              <a:t> </a:t>
            </a:r>
            <a:r>
              <a:rPr lang="en-US" altLang="zh-CN" sz="2800" dirty="0"/>
              <a:t>bar</a:t>
            </a:r>
            <a:r>
              <a:rPr lang="zh-CN" altLang="en-US" sz="2800" dirty="0"/>
              <a:t> </a:t>
            </a:r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respond</a:t>
            </a:r>
            <a:r>
              <a:rPr lang="zh-CN" altLang="en-US" sz="2800" dirty="0"/>
              <a:t> </a:t>
            </a:r>
            <a:r>
              <a:rPr lang="en-US" altLang="zh-CN" sz="2800" dirty="0"/>
              <a:t>correctly.</a:t>
            </a:r>
            <a:endParaRPr lang="en-US" sz="2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3FB721-29E3-5840-9B5D-5EC9599E5A0C}"/>
              </a:ext>
            </a:extLst>
          </p:cNvPr>
          <p:cNvGrpSpPr/>
          <p:nvPr/>
        </p:nvGrpSpPr>
        <p:grpSpPr>
          <a:xfrm>
            <a:off x="6574808" y="1051561"/>
            <a:ext cx="5184899" cy="5217794"/>
            <a:chOff x="6574808" y="1051561"/>
            <a:chExt cx="5184899" cy="5217794"/>
          </a:xfrm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C4B3E0B-7506-7645-841A-EB2C98940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74808" y="1051561"/>
              <a:ext cx="2468880" cy="2468880"/>
            </a:xfrm>
            <a:prstGeom prst="rect">
              <a:avLst/>
            </a:prstGeom>
          </p:spPr>
        </p:pic>
        <p:pic>
          <p:nvPicPr>
            <p:cNvPr id="11" name="Picture 10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E42658A7-E27D-5647-B274-C4BDA10B0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0827" y="1051561"/>
              <a:ext cx="2468880" cy="2468880"/>
            </a:xfrm>
            <a:prstGeom prst="rect">
              <a:avLst/>
            </a:prstGeom>
          </p:spPr>
        </p:pic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0BFF7045-1428-5847-8317-44A8C46A0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10513" y="3800475"/>
              <a:ext cx="2468880" cy="246888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FA3018D-C06E-9948-9CB2-9C4337A60DD5}"/>
              </a:ext>
            </a:extLst>
          </p:cNvPr>
          <p:cNvSpPr txBox="1"/>
          <p:nvPr/>
        </p:nvSpPr>
        <p:spPr>
          <a:xfrm>
            <a:off x="4569136" y="6235580"/>
            <a:ext cx="354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Press</a:t>
            </a:r>
            <a:r>
              <a:rPr lang="zh-CN" altLang="en-US" sz="2400" dirty="0"/>
              <a:t> </a:t>
            </a:r>
            <a:r>
              <a:rPr lang="en-US" altLang="zh-CN" sz="2400" dirty="0"/>
              <a:t>spacebar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continue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5182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3AF29-52CB-414A-BB41-19B1B4846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479820" cy="132085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feedback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F098-1CA7-3B4C-93E4-078329F4E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780" y="1457059"/>
            <a:ext cx="5339076" cy="3593591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After</a:t>
            </a:r>
            <a:r>
              <a:rPr lang="zh-CN" altLang="en-US" sz="2800" dirty="0"/>
              <a:t> </a:t>
            </a:r>
            <a:r>
              <a:rPr lang="en-US" altLang="zh-CN" sz="2800" dirty="0"/>
              <a:t>your</a:t>
            </a:r>
            <a:r>
              <a:rPr lang="zh-CN" altLang="en-US" sz="2800" dirty="0"/>
              <a:t> </a:t>
            </a:r>
            <a:r>
              <a:rPr lang="en-US" altLang="zh-CN" sz="2800" dirty="0"/>
              <a:t>response,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can</a:t>
            </a:r>
            <a:r>
              <a:rPr lang="zh-CN" altLang="en-US" sz="2800" dirty="0"/>
              <a:t> </a:t>
            </a:r>
            <a:r>
              <a:rPr lang="en-US" altLang="zh-CN" sz="2800" dirty="0"/>
              <a:t>get</a:t>
            </a:r>
            <a:r>
              <a:rPr lang="zh-CN" altLang="en-US" sz="2800" dirty="0"/>
              <a:t> </a:t>
            </a:r>
            <a:r>
              <a:rPr lang="en-US" altLang="zh-CN" sz="2800" dirty="0"/>
              <a:t>your</a:t>
            </a:r>
            <a:r>
              <a:rPr lang="zh-CN" altLang="en-US" sz="2800" dirty="0"/>
              <a:t> </a:t>
            </a:r>
            <a:r>
              <a:rPr lang="en-US" altLang="zh-CN" sz="2800" dirty="0"/>
              <a:t>feedback!</a:t>
            </a:r>
            <a:r>
              <a:rPr lang="zh-CN" altLang="en-US" sz="2800" dirty="0"/>
              <a:t> </a:t>
            </a:r>
            <a:r>
              <a:rPr lang="en-US" altLang="zh-CN" sz="2800" dirty="0"/>
              <a:t>Some</a:t>
            </a:r>
            <a:r>
              <a:rPr lang="zh-CN" altLang="en-US" sz="2800" dirty="0"/>
              <a:t> </a:t>
            </a:r>
            <a:r>
              <a:rPr lang="en-US" altLang="zh-CN" sz="2800" dirty="0"/>
              <a:t>animals</a:t>
            </a:r>
            <a:r>
              <a:rPr lang="zh-CN" altLang="en-US" sz="2800" dirty="0"/>
              <a:t> </a:t>
            </a:r>
            <a:r>
              <a:rPr lang="en-US" altLang="zh-CN" sz="2800" dirty="0"/>
              <a:t>are</a:t>
            </a:r>
            <a:r>
              <a:rPr lang="zh-CN" altLang="en-US" sz="2800" dirty="0"/>
              <a:t> </a:t>
            </a:r>
            <a:r>
              <a:rPr lang="en-US" altLang="zh-CN" sz="2800" dirty="0"/>
              <a:t>associated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gaining</a:t>
            </a:r>
            <a:r>
              <a:rPr lang="zh-CN" altLang="en-US" sz="2800" dirty="0"/>
              <a:t> </a:t>
            </a:r>
            <a:r>
              <a:rPr lang="en-US" altLang="zh-CN" sz="2800" dirty="0"/>
              <a:t>money</a:t>
            </a:r>
            <a:r>
              <a:rPr lang="zh-CN" altLang="en-US" sz="2800" dirty="0"/>
              <a:t> </a:t>
            </a:r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respond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button</a:t>
            </a:r>
            <a:r>
              <a:rPr lang="zh-CN" altLang="en-US" sz="2800" dirty="0"/>
              <a:t> </a:t>
            </a:r>
            <a:r>
              <a:rPr lang="en-US" altLang="zh-CN" sz="2800" dirty="0"/>
              <a:t>correctly</a:t>
            </a:r>
            <a:r>
              <a:rPr lang="zh-CN" altLang="en-US" sz="2800" dirty="0"/>
              <a:t> </a:t>
            </a:r>
            <a:r>
              <a:rPr lang="en-US" altLang="zh-CN" sz="2800" dirty="0"/>
              <a:t>(add</a:t>
            </a:r>
            <a:r>
              <a:rPr lang="zh-CN" altLang="en-US" sz="2800" dirty="0"/>
              <a:t> </a:t>
            </a:r>
            <a:r>
              <a:rPr lang="en-US" altLang="zh-CN" sz="2800" dirty="0"/>
              <a:t>10</a:t>
            </a:r>
            <a:r>
              <a:rPr lang="zh-CN" altLang="en-US" sz="2800" dirty="0"/>
              <a:t> </a:t>
            </a:r>
            <a:r>
              <a:rPr lang="en-US" altLang="zh-CN" sz="2800" dirty="0"/>
              <a:t>points)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nothing</a:t>
            </a:r>
            <a:r>
              <a:rPr lang="zh-CN" altLang="en-US" sz="2800" dirty="0"/>
              <a:t> </a:t>
            </a:r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do</a:t>
            </a:r>
            <a:r>
              <a:rPr lang="zh-CN" altLang="en-US" sz="2800" dirty="0"/>
              <a:t> </a:t>
            </a:r>
            <a:r>
              <a:rPr lang="en-US" altLang="zh-CN" sz="2800" dirty="0"/>
              <a:t>not</a:t>
            </a:r>
            <a:r>
              <a:rPr lang="zh-CN" altLang="en-US" sz="2800" dirty="0"/>
              <a:t> </a:t>
            </a:r>
            <a:r>
              <a:rPr lang="en-US" altLang="zh-CN" sz="2800" dirty="0"/>
              <a:t>(a</a:t>
            </a:r>
            <a:r>
              <a:rPr lang="zh-CN" altLang="en-US" sz="2800" dirty="0"/>
              <a:t> </a:t>
            </a:r>
            <a:r>
              <a:rPr lang="en-US" altLang="zh-CN" sz="2800" dirty="0"/>
              <a:t>leveled</a:t>
            </a:r>
            <a:r>
              <a:rPr lang="zh-CN" altLang="en-US" sz="2800" dirty="0"/>
              <a:t> </a:t>
            </a:r>
            <a:r>
              <a:rPr lang="en-US" altLang="zh-CN" sz="2800" dirty="0"/>
              <a:t>bar).</a:t>
            </a:r>
            <a:r>
              <a:rPr lang="zh-CN" altLang="en-US" sz="2800" dirty="0"/>
              <a:t> </a:t>
            </a:r>
            <a:r>
              <a:rPr lang="en-US" altLang="zh-CN" sz="2800" dirty="0"/>
              <a:t>Others</a:t>
            </a:r>
            <a:r>
              <a:rPr lang="zh-CN" altLang="en-US" sz="2800" dirty="0"/>
              <a:t> </a:t>
            </a:r>
            <a:r>
              <a:rPr lang="en-US" altLang="zh-CN" sz="2800" dirty="0"/>
              <a:t>will</a:t>
            </a:r>
            <a:r>
              <a:rPr lang="zh-CN" altLang="en-US" sz="2800" dirty="0"/>
              <a:t> </a:t>
            </a:r>
            <a:r>
              <a:rPr lang="en-US" altLang="zh-CN" sz="2800" dirty="0"/>
              <a:t>make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lose</a:t>
            </a:r>
            <a:r>
              <a:rPr lang="zh-CN" altLang="en-US" sz="2800" dirty="0"/>
              <a:t> </a:t>
            </a:r>
            <a:r>
              <a:rPr lang="en-US" altLang="zh-CN" sz="2800" dirty="0"/>
              <a:t>money</a:t>
            </a:r>
            <a:r>
              <a:rPr lang="zh-CN" altLang="en-US" sz="2800" dirty="0"/>
              <a:t> </a:t>
            </a:r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respond</a:t>
            </a:r>
            <a:r>
              <a:rPr lang="zh-CN" altLang="en-US" sz="2800" dirty="0"/>
              <a:t> </a:t>
            </a:r>
            <a:r>
              <a:rPr lang="en-US" altLang="zh-CN" sz="2800" dirty="0"/>
              <a:t>incorrectly</a:t>
            </a:r>
            <a:r>
              <a:rPr lang="zh-CN" altLang="en-US" sz="2800" dirty="0"/>
              <a:t> </a:t>
            </a:r>
            <a:r>
              <a:rPr lang="en-US" altLang="zh-CN" sz="2800" dirty="0"/>
              <a:t>(minus</a:t>
            </a:r>
            <a:r>
              <a:rPr lang="zh-CN" altLang="en-US" sz="2800" dirty="0"/>
              <a:t> </a:t>
            </a:r>
            <a:r>
              <a:rPr lang="en-US" altLang="zh-CN" sz="2800" dirty="0"/>
              <a:t>10</a:t>
            </a:r>
            <a:r>
              <a:rPr lang="zh-CN" altLang="en-US" sz="2800" dirty="0"/>
              <a:t> </a:t>
            </a:r>
            <a:r>
              <a:rPr lang="en-US" altLang="zh-CN" sz="2800" dirty="0"/>
              <a:t>points)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leveled</a:t>
            </a:r>
            <a:r>
              <a:rPr lang="zh-CN" altLang="en-US" sz="2800" dirty="0"/>
              <a:t> </a:t>
            </a:r>
            <a:r>
              <a:rPr lang="en-US" altLang="zh-CN" sz="2800" dirty="0"/>
              <a:t>bar</a:t>
            </a:r>
            <a:r>
              <a:rPr lang="zh-CN" altLang="en-US" sz="2800" dirty="0"/>
              <a:t> </a:t>
            </a:r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respond</a:t>
            </a:r>
            <a:r>
              <a:rPr lang="zh-CN" altLang="en-US" sz="2800" dirty="0"/>
              <a:t> </a:t>
            </a:r>
            <a:r>
              <a:rPr lang="en-US" altLang="zh-CN" sz="2800" dirty="0"/>
              <a:t>correctly.</a:t>
            </a:r>
            <a:endParaRPr lang="en-US" sz="2800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1E6C9AA-BFD3-8B44-BD24-76E760CB7E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665"/>
          <a:stretch/>
        </p:blipFill>
        <p:spPr>
          <a:xfrm>
            <a:off x="6959028" y="1614449"/>
            <a:ext cx="2094000" cy="205740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16D9657-EF1A-6549-BCFC-EF0244B6D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6"/>
          <a:stretch/>
        </p:blipFill>
        <p:spPr>
          <a:xfrm>
            <a:off x="9503124" y="1614449"/>
            <a:ext cx="2093942" cy="2057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6B7B1A-ACE3-D046-8881-A317B625345B}"/>
              </a:ext>
            </a:extLst>
          </p:cNvPr>
          <p:cNvSpPr txBox="1"/>
          <p:nvPr/>
        </p:nvSpPr>
        <p:spPr>
          <a:xfrm>
            <a:off x="6912233" y="982366"/>
            <a:ext cx="1923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50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points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E1CE04-E8B8-B54D-88B6-95C2A0F731CF}"/>
              </a:ext>
            </a:extLst>
          </p:cNvPr>
          <p:cNvSpPr txBox="1"/>
          <p:nvPr/>
        </p:nvSpPr>
        <p:spPr>
          <a:xfrm>
            <a:off x="9586913" y="982366"/>
            <a:ext cx="1923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</a:rPr>
              <a:t>50</a:t>
            </a:r>
            <a:r>
              <a:rPr lang="zh-CN" altLang="en-US" sz="3600" dirty="0">
                <a:solidFill>
                  <a:srgbClr val="FF0000"/>
                </a:solidFill>
              </a:rPr>
              <a:t> </a:t>
            </a:r>
            <a:r>
              <a:rPr lang="en-US" altLang="zh-CN" sz="3600" dirty="0">
                <a:solidFill>
                  <a:srgbClr val="FF0000"/>
                </a:solidFill>
              </a:rPr>
              <a:t>points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1AAD3A3A-B5D3-5E4B-8D50-10CB525588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18" t="42824" r="15186" b="41550"/>
          <a:stretch/>
        </p:blipFill>
        <p:spPr>
          <a:xfrm>
            <a:off x="8458199" y="4857750"/>
            <a:ext cx="1715737" cy="3858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C4A186E-66D0-2347-AD83-55A190C6D48C}"/>
              </a:ext>
            </a:extLst>
          </p:cNvPr>
          <p:cNvSpPr txBox="1"/>
          <p:nvPr/>
        </p:nvSpPr>
        <p:spPr>
          <a:xfrm>
            <a:off x="8250011" y="4211419"/>
            <a:ext cx="207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no</a:t>
            </a:r>
            <a:r>
              <a:rPr lang="zh-CN" altLang="en-US" sz="3600" dirty="0"/>
              <a:t> </a:t>
            </a:r>
            <a:r>
              <a:rPr lang="en-US" altLang="zh-CN" sz="3600" dirty="0"/>
              <a:t>change</a:t>
            </a:r>
            <a:endParaRPr lang="en-US" sz="3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1C36A2-6E27-C44A-A0D9-9BD9C303A763}"/>
              </a:ext>
            </a:extLst>
          </p:cNvPr>
          <p:cNvSpPr txBox="1"/>
          <p:nvPr/>
        </p:nvSpPr>
        <p:spPr>
          <a:xfrm>
            <a:off x="4569136" y="6235580"/>
            <a:ext cx="354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Press</a:t>
            </a:r>
            <a:r>
              <a:rPr lang="zh-CN" altLang="en-US" sz="2400" dirty="0"/>
              <a:t> </a:t>
            </a:r>
            <a:r>
              <a:rPr lang="en-US" altLang="zh-CN" sz="2400" dirty="0"/>
              <a:t>spacebar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continue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612838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{2AB0B414-C07B-2C42-831A-838D80B6DA01}tf10001071</Template>
  <TotalTime>119</TotalTime>
  <Words>727</Words>
  <Application>Microsoft Macintosh PowerPoint</Application>
  <PresentationFormat>Widescreen</PresentationFormat>
  <Paragraphs>53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Gill Sans MT</vt:lpstr>
      <vt:lpstr>Impact</vt:lpstr>
      <vt:lpstr>Badge</vt:lpstr>
      <vt:lpstr>Go-Nogo task!</vt:lpstr>
      <vt:lpstr>Welcome to the animal learning game!</vt:lpstr>
      <vt:lpstr>Animals</vt:lpstr>
      <vt:lpstr>Animals</vt:lpstr>
      <vt:lpstr>Animals</vt:lpstr>
      <vt:lpstr>button</vt:lpstr>
      <vt:lpstr>feedback</vt:lpstr>
      <vt:lpstr>feedback</vt:lpstr>
      <vt:lpstr>feedback</vt:lpstr>
      <vt:lpstr>Let’s walk it through!</vt:lpstr>
      <vt:lpstr>PowerPoint Presentation</vt:lpstr>
      <vt:lpstr>PowerPoint Presentation</vt:lpstr>
      <vt:lpstr>PowerPoint Presentation</vt:lpstr>
      <vt:lpstr>PowerPoint Presentation</vt:lpstr>
      <vt:lpstr>Well done!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animal learning game!</dc:title>
  <dc:creator>Lillian XU</dc:creator>
  <cp:lastModifiedBy>Lillian XU</cp:lastModifiedBy>
  <cp:revision>5</cp:revision>
  <dcterms:created xsi:type="dcterms:W3CDTF">2020-11-04T22:14:26Z</dcterms:created>
  <dcterms:modified xsi:type="dcterms:W3CDTF">2020-11-05T00:14:20Z</dcterms:modified>
</cp:coreProperties>
</file>